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5"/>
  </p:notesMasterIdLst>
  <p:sldIdLst>
    <p:sldId id="256" r:id="rId2"/>
    <p:sldId id="260" r:id="rId3"/>
    <p:sldId id="278" r:id="rId4"/>
    <p:sldId id="262" r:id="rId5"/>
    <p:sldId id="305" r:id="rId6"/>
    <p:sldId id="304" r:id="rId7"/>
    <p:sldId id="264" r:id="rId8"/>
    <p:sldId id="308" r:id="rId9"/>
    <p:sldId id="306" r:id="rId10"/>
    <p:sldId id="307" r:id="rId11"/>
    <p:sldId id="279" r:id="rId12"/>
    <p:sldId id="263" r:id="rId13"/>
    <p:sldId id="269" r:id="rId14"/>
    <p:sldId id="309" r:id="rId15"/>
    <p:sldId id="258" r:id="rId16"/>
    <p:sldId id="274" r:id="rId17"/>
    <p:sldId id="261" r:id="rId18"/>
    <p:sldId id="314" r:id="rId19"/>
    <p:sldId id="283" r:id="rId20"/>
    <p:sldId id="312" r:id="rId21"/>
    <p:sldId id="313" r:id="rId22"/>
    <p:sldId id="315" r:id="rId23"/>
    <p:sldId id="311" r:id="rId24"/>
  </p:sldIdLst>
  <p:sldSz cx="9144000" cy="5143500" type="screen16x9"/>
  <p:notesSz cx="6858000" cy="9144000"/>
  <p:embeddedFontLst>
    <p:embeddedFont>
      <p:font typeface="Algerian" panose="04020705040A02060702" pitchFamily="82" charset="0"/>
      <p:regular r:id="rId26"/>
    </p:embeddedFont>
    <p:embeddedFont>
      <p:font typeface="Blackadder ITC" panose="04020505051007020D02" pitchFamily="82" charset="0"/>
      <p:regular r:id="rId27"/>
    </p:embeddedFont>
    <p:embeddedFont>
      <p:font typeface="Comfortaa" panose="020B0604020202020204" charset="0"/>
      <p:regular r:id="rId28"/>
      <p:bold r:id="rId29"/>
    </p:embeddedFont>
    <p:embeddedFont>
      <p:font typeface="Open Sans" panose="020B0606030504020204" pitchFamily="34" charset="0"/>
      <p:regular r:id="rId30"/>
      <p:bold r:id="rId31"/>
      <p:italic r:id="rId32"/>
      <p:boldItalic r:id="rId33"/>
    </p:embeddedFont>
    <p:embeddedFont>
      <p:font typeface="Orbitron" panose="020B0604020202020204" charset="0"/>
      <p:regular r:id="rId34"/>
      <p:bold r:id="rId35"/>
    </p:embeddedFont>
    <p:embeddedFont>
      <p:font typeface="Orbitron Medium" panose="020B0604020202020204" charset="0"/>
      <p:regular r:id="rId36"/>
      <p:bold r:id="rId37"/>
    </p:embeddedFont>
    <p:embeddedFont>
      <p:font typeface="Roboto Condensed" panose="020000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FE4FF7-B307-4D58-9CD8-006973F7EFEB}">
  <a:tblStyle styleId="{56FE4FF7-B307-4D58-9CD8-006973F7EF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76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viewProps" Target="viewProps.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6338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86b8d13782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86b8d13782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895905f5e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895905f5e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95905f5eb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95905f5eb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895905f5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895905f5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11298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895905f5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895905f5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895905f5eb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895905f5eb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895905f5e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895905f5e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86b8d13782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86b8d13782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10634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4"/>
        <p:cNvGrpSpPr/>
        <p:nvPr/>
      </p:nvGrpSpPr>
      <p:grpSpPr>
        <a:xfrm>
          <a:off x="0" y="0"/>
          <a:ext cx="0" cy="0"/>
          <a:chOff x="0" y="0"/>
          <a:chExt cx="0" cy="0"/>
        </a:xfrm>
      </p:grpSpPr>
      <p:sp>
        <p:nvSpPr>
          <p:cNvPr id="4795" name="Google Shape;4795;g895905f5e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6" name="Google Shape;4796;g895905f5e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895905f5e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895905f5e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4"/>
        <p:cNvGrpSpPr/>
        <p:nvPr/>
      </p:nvGrpSpPr>
      <p:grpSpPr>
        <a:xfrm>
          <a:off x="0" y="0"/>
          <a:ext cx="0" cy="0"/>
          <a:chOff x="0" y="0"/>
          <a:chExt cx="0" cy="0"/>
        </a:xfrm>
      </p:grpSpPr>
      <p:sp>
        <p:nvSpPr>
          <p:cNvPr id="4795" name="Google Shape;4795;g895905f5e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6" name="Google Shape;4796;g895905f5e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78918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4"/>
        <p:cNvGrpSpPr/>
        <p:nvPr/>
      </p:nvGrpSpPr>
      <p:grpSpPr>
        <a:xfrm>
          <a:off x="0" y="0"/>
          <a:ext cx="0" cy="0"/>
          <a:chOff x="0" y="0"/>
          <a:chExt cx="0" cy="0"/>
        </a:xfrm>
      </p:grpSpPr>
      <p:sp>
        <p:nvSpPr>
          <p:cNvPr id="4795" name="Google Shape;4795;g895905f5e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6" name="Google Shape;4796;g895905f5e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70147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30061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4"/>
        <p:cNvGrpSpPr/>
        <p:nvPr/>
      </p:nvGrpSpPr>
      <p:grpSpPr>
        <a:xfrm>
          <a:off x="0" y="0"/>
          <a:ext cx="0" cy="0"/>
          <a:chOff x="0" y="0"/>
          <a:chExt cx="0" cy="0"/>
        </a:xfrm>
      </p:grpSpPr>
      <p:sp>
        <p:nvSpPr>
          <p:cNvPr id="4795" name="Google Shape;4795;g895905f5e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6" name="Google Shape;4796;g895905f5e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4445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895905f5eb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895905f5eb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895905f5eb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895905f5e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8e127573cb_0_1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8e127573cb_0_1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54494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0717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8e127573cb_0_1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8e127573cb_0_1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6053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8e127573cb_0_1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8e127573cb_0_1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97264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227900" y="1876125"/>
            <a:ext cx="6688200" cy="9285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FFFFFF"/>
              </a:buClr>
              <a:buSzPts val="5200"/>
              <a:buNone/>
              <a:defRPr sz="5200">
                <a:solidFill>
                  <a:srgbClr val="FFFFFF"/>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09925" y="2804625"/>
            <a:ext cx="2924100" cy="639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D9D9D9"/>
              </a:buClr>
              <a:buSzPts val="2800"/>
              <a:buNone/>
              <a:defRPr sz="1800">
                <a:solidFill>
                  <a:schemeClr val="lt1"/>
                </a:solidFill>
              </a:defRPr>
            </a:lvl1pPr>
            <a:lvl2pPr lvl="1" algn="ctr">
              <a:lnSpc>
                <a:spcPct val="100000"/>
              </a:lnSpc>
              <a:spcBef>
                <a:spcPts val="0"/>
              </a:spcBef>
              <a:spcAft>
                <a:spcPts val="0"/>
              </a:spcAft>
              <a:buClr>
                <a:srgbClr val="D9D9D9"/>
              </a:buClr>
              <a:buSzPts val="2800"/>
              <a:buNone/>
              <a:defRPr sz="2800">
                <a:solidFill>
                  <a:srgbClr val="D9D9D9"/>
                </a:solidFill>
              </a:defRPr>
            </a:lvl2pPr>
            <a:lvl3pPr lvl="2" algn="ctr">
              <a:lnSpc>
                <a:spcPct val="100000"/>
              </a:lnSpc>
              <a:spcBef>
                <a:spcPts val="0"/>
              </a:spcBef>
              <a:spcAft>
                <a:spcPts val="0"/>
              </a:spcAft>
              <a:buClr>
                <a:srgbClr val="D9D9D9"/>
              </a:buClr>
              <a:buSzPts val="2800"/>
              <a:buNone/>
              <a:defRPr sz="2800">
                <a:solidFill>
                  <a:srgbClr val="D9D9D9"/>
                </a:solidFill>
              </a:defRPr>
            </a:lvl3pPr>
            <a:lvl4pPr lvl="3" algn="ctr">
              <a:lnSpc>
                <a:spcPct val="100000"/>
              </a:lnSpc>
              <a:spcBef>
                <a:spcPts val="0"/>
              </a:spcBef>
              <a:spcAft>
                <a:spcPts val="0"/>
              </a:spcAft>
              <a:buClr>
                <a:srgbClr val="D9D9D9"/>
              </a:buClr>
              <a:buSzPts val="2800"/>
              <a:buNone/>
              <a:defRPr sz="2800">
                <a:solidFill>
                  <a:srgbClr val="D9D9D9"/>
                </a:solidFill>
              </a:defRPr>
            </a:lvl4pPr>
            <a:lvl5pPr lvl="4" algn="ctr">
              <a:lnSpc>
                <a:spcPct val="100000"/>
              </a:lnSpc>
              <a:spcBef>
                <a:spcPts val="0"/>
              </a:spcBef>
              <a:spcAft>
                <a:spcPts val="0"/>
              </a:spcAft>
              <a:buClr>
                <a:srgbClr val="D9D9D9"/>
              </a:buClr>
              <a:buSzPts val="2800"/>
              <a:buNone/>
              <a:defRPr sz="2800">
                <a:solidFill>
                  <a:srgbClr val="D9D9D9"/>
                </a:solidFill>
              </a:defRPr>
            </a:lvl5pPr>
            <a:lvl6pPr lvl="5" algn="ctr">
              <a:lnSpc>
                <a:spcPct val="100000"/>
              </a:lnSpc>
              <a:spcBef>
                <a:spcPts val="0"/>
              </a:spcBef>
              <a:spcAft>
                <a:spcPts val="0"/>
              </a:spcAft>
              <a:buClr>
                <a:srgbClr val="D9D9D9"/>
              </a:buClr>
              <a:buSzPts val="2800"/>
              <a:buNone/>
              <a:defRPr sz="2800">
                <a:solidFill>
                  <a:srgbClr val="D9D9D9"/>
                </a:solidFill>
              </a:defRPr>
            </a:lvl6pPr>
            <a:lvl7pPr lvl="6" algn="ctr">
              <a:lnSpc>
                <a:spcPct val="100000"/>
              </a:lnSpc>
              <a:spcBef>
                <a:spcPts val="0"/>
              </a:spcBef>
              <a:spcAft>
                <a:spcPts val="0"/>
              </a:spcAft>
              <a:buClr>
                <a:srgbClr val="D9D9D9"/>
              </a:buClr>
              <a:buSzPts val="2800"/>
              <a:buNone/>
              <a:defRPr sz="2800">
                <a:solidFill>
                  <a:srgbClr val="D9D9D9"/>
                </a:solidFill>
              </a:defRPr>
            </a:lvl7pPr>
            <a:lvl8pPr lvl="7" algn="ctr">
              <a:lnSpc>
                <a:spcPct val="100000"/>
              </a:lnSpc>
              <a:spcBef>
                <a:spcPts val="0"/>
              </a:spcBef>
              <a:spcAft>
                <a:spcPts val="0"/>
              </a:spcAft>
              <a:buClr>
                <a:srgbClr val="D9D9D9"/>
              </a:buClr>
              <a:buSzPts val="2800"/>
              <a:buNone/>
              <a:defRPr sz="2800">
                <a:solidFill>
                  <a:srgbClr val="D9D9D9"/>
                </a:solidFill>
              </a:defRPr>
            </a:lvl8pPr>
            <a:lvl9pPr lvl="8" algn="ctr">
              <a:lnSpc>
                <a:spcPct val="100000"/>
              </a:lnSpc>
              <a:spcBef>
                <a:spcPts val="0"/>
              </a:spcBef>
              <a:spcAft>
                <a:spcPts val="0"/>
              </a:spcAft>
              <a:buClr>
                <a:srgbClr val="D9D9D9"/>
              </a:buClr>
              <a:buSzPts val="2800"/>
              <a:buNone/>
              <a:defRPr sz="2800">
                <a:solidFill>
                  <a:srgbClr val="D9D9D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
    <p:bg>
      <p:bgPr>
        <a:blipFill>
          <a:blip r:embed="rId2">
            <a:alphaModFix/>
          </a:blip>
          <a:stretch>
            <a:fillRect/>
          </a:stretch>
        </a:blipFill>
        <a:effectLst/>
      </p:bgPr>
    </p:bg>
    <p:spTree>
      <p:nvGrpSpPr>
        <p:cNvPr id="1" name="Shape 46"/>
        <p:cNvGrpSpPr/>
        <p:nvPr/>
      </p:nvGrpSpPr>
      <p:grpSpPr>
        <a:xfrm>
          <a:off x="0" y="0"/>
          <a:ext cx="0" cy="0"/>
          <a:chOff x="0" y="0"/>
          <a:chExt cx="0" cy="0"/>
        </a:xfrm>
      </p:grpSpPr>
      <p:sp>
        <p:nvSpPr>
          <p:cNvPr id="47" name="Google Shape;47;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14"/>
          <p:cNvSpPr txBox="1">
            <a:spLocks noGrp="1"/>
          </p:cNvSpPr>
          <p:nvPr>
            <p:ph type="title"/>
          </p:nvPr>
        </p:nvSpPr>
        <p:spPr>
          <a:xfrm rot="-5400000">
            <a:off x="-1076575" y="2329675"/>
            <a:ext cx="4058400" cy="478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50" name="Google Shape;50;p14"/>
          <p:cNvSpPr txBox="1">
            <a:spLocks noGrp="1"/>
          </p:cNvSpPr>
          <p:nvPr>
            <p:ph type="subTitle" idx="1"/>
          </p:nvPr>
        </p:nvSpPr>
        <p:spPr>
          <a:xfrm>
            <a:off x="2311110" y="780100"/>
            <a:ext cx="2616300" cy="270900"/>
          </a:xfrm>
          <a:prstGeom prst="rect">
            <a:avLst/>
          </a:prstGeom>
        </p:spPr>
        <p:txBody>
          <a:bodyPr spcFirstLastPara="1" wrap="square" lIns="91425" tIns="91425" rIns="91425" bIns="91425" anchor="t" anchorCtr="0">
            <a:noAutofit/>
          </a:bodyPr>
          <a:lstStyle>
            <a:lvl1pPr lvl="0">
              <a:spcBef>
                <a:spcPts val="0"/>
              </a:spcBef>
              <a:spcAft>
                <a:spcPts val="0"/>
              </a:spcAft>
              <a:buSzPts val="1800"/>
              <a:buFont typeface="Comfortaa"/>
              <a:buNone/>
              <a:defRPr sz="1800">
                <a:solidFill>
                  <a:schemeClr val="lt1"/>
                </a:solidFill>
                <a:latin typeface="Orbitron Medium"/>
                <a:ea typeface="Orbitron Medium"/>
                <a:cs typeface="Orbitron Medium"/>
                <a:sym typeface="Orbitron Medium"/>
              </a:defRPr>
            </a:lvl1pPr>
            <a:lvl2pPr lvl="1">
              <a:spcBef>
                <a:spcPts val="1600"/>
              </a:spcBef>
              <a:spcAft>
                <a:spcPts val="0"/>
              </a:spcAft>
              <a:buSzPts val="1800"/>
              <a:buNone/>
              <a:defRPr sz="1800"/>
            </a:lvl2pPr>
            <a:lvl3pPr lvl="2">
              <a:spcBef>
                <a:spcPts val="1600"/>
              </a:spcBef>
              <a:spcAft>
                <a:spcPts val="0"/>
              </a:spcAft>
              <a:buSzPts val="1800"/>
              <a:buNone/>
              <a:defRPr sz="1800"/>
            </a:lvl3pPr>
            <a:lvl4pPr lvl="3">
              <a:spcBef>
                <a:spcPts val="1600"/>
              </a:spcBef>
              <a:spcAft>
                <a:spcPts val="0"/>
              </a:spcAft>
              <a:buSzPts val="1800"/>
              <a:buNone/>
              <a:defRPr sz="1800"/>
            </a:lvl4pPr>
            <a:lvl5pPr lvl="4">
              <a:spcBef>
                <a:spcPts val="1600"/>
              </a:spcBef>
              <a:spcAft>
                <a:spcPts val="0"/>
              </a:spcAft>
              <a:buSzPts val="1800"/>
              <a:buNone/>
              <a:defRPr sz="1800"/>
            </a:lvl5pPr>
            <a:lvl6pPr lvl="5">
              <a:spcBef>
                <a:spcPts val="1600"/>
              </a:spcBef>
              <a:spcAft>
                <a:spcPts val="0"/>
              </a:spcAft>
              <a:buSzPts val="1800"/>
              <a:buNone/>
              <a:defRPr sz="1800"/>
            </a:lvl6pPr>
            <a:lvl7pPr lvl="6">
              <a:spcBef>
                <a:spcPts val="1600"/>
              </a:spcBef>
              <a:spcAft>
                <a:spcPts val="0"/>
              </a:spcAft>
              <a:buSzPts val="1800"/>
              <a:buNone/>
              <a:defRPr sz="1800"/>
            </a:lvl7pPr>
            <a:lvl8pPr lvl="7">
              <a:spcBef>
                <a:spcPts val="1600"/>
              </a:spcBef>
              <a:spcAft>
                <a:spcPts val="0"/>
              </a:spcAft>
              <a:buSzPts val="1800"/>
              <a:buNone/>
              <a:defRPr sz="1800"/>
            </a:lvl8pPr>
            <a:lvl9pPr lvl="8">
              <a:spcBef>
                <a:spcPts val="1600"/>
              </a:spcBef>
              <a:spcAft>
                <a:spcPts val="1600"/>
              </a:spcAft>
              <a:buSzPts val="1800"/>
              <a:buNone/>
              <a:defRPr sz="1800"/>
            </a:lvl9pPr>
          </a:lstStyle>
          <a:p>
            <a:endParaRPr/>
          </a:p>
        </p:txBody>
      </p:sp>
      <p:sp>
        <p:nvSpPr>
          <p:cNvPr id="51" name="Google Shape;51;p14"/>
          <p:cNvSpPr txBox="1">
            <a:spLocks noGrp="1"/>
          </p:cNvSpPr>
          <p:nvPr>
            <p:ph type="body" idx="2"/>
          </p:nvPr>
        </p:nvSpPr>
        <p:spPr>
          <a:xfrm>
            <a:off x="2311100" y="1075550"/>
            <a:ext cx="2414100" cy="730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4"/>
          <p:cNvSpPr txBox="1">
            <a:spLocks noGrp="1"/>
          </p:cNvSpPr>
          <p:nvPr>
            <p:ph type="subTitle" idx="3"/>
          </p:nvPr>
        </p:nvSpPr>
        <p:spPr>
          <a:xfrm>
            <a:off x="2311110" y="1959975"/>
            <a:ext cx="26163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solidFill>
                  <a:schemeClr val="lt1"/>
                </a:solidFill>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53" name="Google Shape;53;p14"/>
          <p:cNvSpPr txBox="1">
            <a:spLocks noGrp="1"/>
          </p:cNvSpPr>
          <p:nvPr>
            <p:ph type="body" idx="4"/>
          </p:nvPr>
        </p:nvSpPr>
        <p:spPr>
          <a:xfrm>
            <a:off x="2311100" y="2259647"/>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4" name="Google Shape;54;p14"/>
          <p:cNvSpPr txBox="1">
            <a:spLocks noGrp="1"/>
          </p:cNvSpPr>
          <p:nvPr>
            <p:ph type="subTitle" idx="5"/>
          </p:nvPr>
        </p:nvSpPr>
        <p:spPr>
          <a:xfrm>
            <a:off x="2311238" y="3137750"/>
            <a:ext cx="26163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solidFill>
                  <a:schemeClr val="lt1"/>
                </a:solidFill>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55" name="Google Shape;55;p14"/>
          <p:cNvSpPr txBox="1">
            <a:spLocks noGrp="1"/>
          </p:cNvSpPr>
          <p:nvPr>
            <p:ph type="body" idx="6"/>
          </p:nvPr>
        </p:nvSpPr>
        <p:spPr>
          <a:xfrm>
            <a:off x="2311100" y="3426553"/>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6" name="Google Shape;56;p14"/>
          <p:cNvSpPr txBox="1">
            <a:spLocks noGrp="1"/>
          </p:cNvSpPr>
          <p:nvPr>
            <p:ph type="subTitle" idx="7"/>
          </p:nvPr>
        </p:nvSpPr>
        <p:spPr>
          <a:xfrm>
            <a:off x="5980151" y="780100"/>
            <a:ext cx="24141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57" name="Google Shape;57;p14"/>
          <p:cNvSpPr txBox="1">
            <a:spLocks noGrp="1"/>
          </p:cNvSpPr>
          <p:nvPr>
            <p:ph type="body" idx="8"/>
          </p:nvPr>
        </p:nvSpPr>
        <p:spPr>
          <a:xfrm>
            <a:off x="5980150" y="1075550"/>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8" name="Google Shape;58;p14"/>
          <p:cNvSpPr txBox="1">
            <a:spLocks noGrp="1"/>
          </p:cNvSpPr>
          <p:nvPr>
            <p:ph type="subTitle" idx="9"/>
          </p:nvPr>
        </p:nvSpPr>
        <p:spPr>
          <a:xfrm>
            <a:off x="5980147" y="1959975"/>
            <a:ext cx="24141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59" name="Google Shape;59;p14"/>
          <p:cNvSpPr txBox="1">
            <a:spLocks noGrp="1"/>
          </p:cNvSpPr>
          <p:nvPr>
            <p:ph type="body" idx="13"/>
          </p:nvPr>
        </p:nvSpPr>
        <p:spPr>
          <a:xfrm>
            <a:off x="5980150" y="2259650"/>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0" name="Google Shape;60;p14"/>
          <p:cNvSpPr txBox="1">
            <a:spLocks noGrp="1"/>
          </p:cNvSpPr>
          <p:nvPr>
            <p:ph type="subTitle" idx="14"/>
          </p:nvPr>
        </p:nvSpPr>
        <p:spPr>
          <a:xfrm>
            <a:off x="5964573" y="3137750"/>
            <a:ext cx="24141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61" name="Google Shape;61;p14"/>
          <p:cNvSpPr txBox="1">
            <a:spLocks noGrp="1"/>
          </p:cNvSpPr>
          <p:nvPr>
            <p:ph type="body" idx="15"/>
          </p:nvPr>
        </p:nvSpPr>
        <p:spPr>
          <a:xfrm>
            <a:off x="5980075" y="3426559"/>
            <a:ext cx="2414100" cy="73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2" name="Google Shape;62;p14"/>
          <p:cNvSpPr txBox="1">
            <a:spLocks noGrp="1"/>
          </p:cNvSpPr>
          <p:nvPr>
            <p:ph type="title" idx="16" hasCustomPrompt="1"/>
          </p:nvPr>
        </p:nvSpPr>
        <p:spPr>
          <a:xfrm>
            <a:off x="1256150" y="85630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3" name="Google Shape;63;p14"/>
          <p:cNvSpPr txBox="1">
            <a:spLocks noGrp="1"/>
          </p:cNvSpPr>
          <p:nvPr>
            <p:ph type="title" idx="17" hasCustomPrompt="1"/>
          </p:nvPr>
        </p:nvSpPr>
        <p:spPr>
          <a:xfrm>
            <a:off x="1256150" y="202065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4" name="Google Shape;64;p14"/>
          <p:cNvSpPr txBox="1">
            <a:spLocks noGrp="1"/>
          </p:cNvSpPr>
          <p:nvPr>
            <p:ph type="title" idx="18" hasCustomPrompt="1"/>
          </p:nvPr>
        </p:nvSpPr>
        <p:spPr>
          <a:xfrm>
            <a:off x="1223925" y="318500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5" name="Google Shape;65;p14"/>
          <p:cNvSpPr txBox="1">
            <a:spLocks noGrp="1"/>
          </p:cNvSpPr>
          <p:nvPr>
            <p:ph type="title" idx="19" hasCustomPrompt="1"/>
          </p:nvPr>
        </p:nvSpPr>
        <p:spPr>
          <a:xfrm>
            <a:off x="4909475" y="85630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6" name="Google Shape;66;p14"/>
          <p:cNvSpPr txBox="1">
            <a:spLocks noGrp="1"/>
          </p:cNvSpPr>
          <p:nvPr>
            <p:ph type="title" idx="20" hasCustomPrompt="1"/>
          </p:nvPr>
        </p:nvSpPr>
        <p:spPr>
          <a:xfrm>
            <a:off x="4909475" y="202065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67" name="Google Shape;67;p14"/>
          <p:cNvSpPr txBox="1">
            <a:spLocks noGrp="1"/>
          </p:cNvSpPr>
          <p:nvPr>
            <p:ph type="title" idx="21" hasCustomPrompt="1"/>
          </p:nvPr>
        </p:nvSpPr>
        <p:spPr>
          <a:xfrm>
            <a:off x="4877263" y="3185000"/>
            <a:ext cx="1055100" cy="437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800"/>
              <a:buNone/>
              <a:defRPr>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rot="-5400000">
            <a:off x="-1083925" y="2336725"/>
            <a:ext cx="4053900" cy="4596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70" name="Google Shape;70;p15"/>
          <p:cNvSpPr txBox="1">
            <a:spLocks noGrp="1"/>
          </p:cNvSpPr>
          <p:nvPr>
            <p:ph type="body" idx="1"/>
          </p:nvPr>
        </p:nvSpPr>
        <p:spPr>
          <a:xfrm>
            <a:off x="3041025" y="2940125"/>
            <a:ext cx="3858900" cy="16593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p:cSld name="CUSTOM_3">
    <p:bg>
      <p:bgPr>
        <a:blipFill>
          <a:blip r:embed="rId2">
            <a:alphaModFix/>
          </a:blip>
          <a:stretch>
            <a:fillRect/>
          </a:stretch>
        </a:blipFill>
        <a:effectLst/>
      </p:bgPr>
    </p:bg>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rot="-5400000">
            <a:off x="-1078750" y="2329325"/>
            <a:ext cx="4062000" cy="478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73" name="Google Shape;73;p16"/>
          <p:cNvSpPr txBox="1">
            <a:spLocks noGrp="1"/>
          </p:cNvSpPr>
          <p:nvPr>
            <p:ph type="body" idx="1"/>
          </p:nvPr>
        </p:nvSpPr>
        <p:spPr>
          <a:xfrm>
            <a:off x="2294896" y="3290608"/>
            <a:ext cx="2222100" cy="804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4" name="Google Shape;74;p16"/>
          <p:cNvSpPr txBox="1">
            <a:spLocks noGrp="1"/>
          </p:cNvSpPr>
          <p:nvPr>
            <p:ph type="body" idx="2"/>
          </p:nvPr>
        </p:nvSpPr>
        <p:spPr>
          <a:xfrm>
            <a:off x="3969946" y="1754817"/>
            <a:ext cx="2224200" cy="804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5" name="Google Shape;75;p16"/>
          <p:cNvSpPr txBox="1">
            <a:spLocks noGrp="1"/>
          </p:cNvSpPr>
          <p:nvPr>
            <p:ph type="body" idx="3"/>
          </p:nvPr>
        </p:nvSpPr>
        <p:spPr>
          <a:xfrm>
            <a:off x="6208321" y="3035499"/>
            <a:ext cx="2222100" cy="801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6" name="Google Shape;76;p16"/>
          <p:cNvSpPr txBox="1">
            <a:spLocks noGrp="1"/>
          </p:cNvSpPr>
          <p:nvPr>
            <p:ph type="title" idx="4" hasCustomPrompt="1"/>
          </p:nvPr>
        </p:nvSpPr>
        <p:spPr>
          <a:xfrm>
            <a:off x="1711700" y="3266725"/>
            <a:ext cx="616500" cy="437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800"/>
              <a:buNone/>
              <a:defRPr sz="1800">
                <a:solidFill>
                  <a:schemeClr val="lt1"/>
                </a:solidFill>
              </a:defRPr>
            </a:lvl1pPr>
            <a:lvl2pPr lvl="1" algn="r" rtl="0">
              <a:spcBef>
                <a:spcPts val="0"/>
              </a:spcBef>
              <a:spcAft>
                <a:spcPts val="0"/>
              </a:spcAft>
              <a:buClr>
                <a:schemeClr val="lt1"/>
              </a:buClr>
              <a:buSzPts val="12000"/>
              <a:buNone/>
              <a:defRPr sz="12000">
                <a:solidFill>
                  <a:schemeClr val="lt1"/>
                </a:solidFill>
              </a:defRPr>
            </a:lvl2pPr>
            <a:lvl3pPr lvl="2" algn="r" rtl="0">
              <a:spcBef>
                <a:spcPts val="0"/>
              </a:spcBef>
              <a:spcAft>
                <a:spcPts val="0"/>
              </a:spcAft>
              <a:buClr>
                <a:schemeClr val="lt1"/>
              </a:buClr>
              <a:buSzPts val="12000"/>
              <a:buNone/>
              <a:defRPr sz="12000">
                <a:solidFill>
                  <a:schemeClr val="lt1"/>
                </a:solidFill>
              </a:defRPr>
            </a:lvl3pPr>
            <a:lvl4pPr lvl="3" algn="r" rtl="0">
              <a:spcBef>
                <a:spcPts val="0"/>
              </a:spcBef>
              <a:spcAft>
                <a:spcPts val="0"/>
              </a:spcAft>
              <a:buClr>
                <a:schemeClr val="lt1"/>
              </a:buClr>
              <a:buSzPts val="12000"/>
              <a:buNone/>
              <a:defRPr sz="12000">
                <a:solidFill>
                  <a:schemeClr val="lt1"/>
                </a:solidFill>
              </a:defRPr>
            </a:lvl4pPr>
            <a:lvl5pPr lvl="4" algn="r" rtl="0">
              <a:spcBef>
                <a:spcPts val="0"/>
              </a:spcBef>
              <a:spcAft>
                <a:spcPts val="0"/>
              </a:spcAft>
              <a:buClr>
                <a:schemeClr val="lt1"/>
              </a:buClr>
              <a:buSzPts val="12000"/>
              <a:buNone/>
              <a:defRPr sz="12000">
                <a:solidFill>
                  <a:schemeClr val="lt1"/>
                </a:solidFill>
              </a:defRPr>
            </a:lvl5pPr>
            <a:lvl6pPr lvl="5" algn="r" rtl="0">
              <a:spcBef>
                <a:spcPts val="0"/>
              </a:spcBef>
              <a:spcAft>
                <a:spcPts val="0"/>
              </a:spcAft>
              <a:buClr>
                <a:schemeClr val="lt1"/>
              </a:buClr>
              <a:buSzPts val="12000"/>
              <a:buNone/>
              <a:defRPr sz="12000">
                <a:solidFill>
                  <a:schemeClr val="lt1"/>
                </a:solidFill>
              </a:defRPr>
            </a:lvl6pPr>
            <a:lvl7pPr lvl="6" algn="r" rtl="0">
              <a:spcBef>
                <a:spcPts val="0"/>
              </a:spcBef>
              <a:spcAft>
                <a:spcPts val="0"/>
              </a:spcAft>
              <a:buClr>
                <a:schemeClr val="lt1"/>
              </a:buClr>
              <a:buSzPts val="12000"/>
              <a:buNone/>
              <a:defRPr sz="12000">
                <a:solidFill>
                  <a:schemeClr val="lt1"/>
                </a:solidFill>
              </a:defRPr>
            </a:lvl7pPr>
            <a:lvl8pPr lvl="7" algn="r" rtl="0">
              <a:spcBef>
                <a:spcPts val="0"/>
              </a:spcBef>
              <a:spcAft>
                <a:spcPts val="0"/>
              </a:spcAft>
              <a:buClr>
                <a:schemeClr val="lt1"/>
              </a:buClr>
              <a:buSzPts val="12000"/>
              <a:buNone/>
              <a:defRPr sz="12000">
                <a:solidFill>
                  <a:schemeClr val="lt1"/>
                </a:solidFill>
              </a:defRPr>
            </a:lvl8pPr>
            <a:lvl9pPr lvl="8" algn="r" rtl="0">
              <a:spcBef>
                <a:spcPts val="0"/>
              </a:spcBef>
              <a:spcAft>
                <a:spcPts val="0"/>
              </a:spcAft>
              <a:buClr>
                <a:schemeClr val="lt1"/>
              </a:buClr>
              <a:buSzPts val="12000"/>
              <a:buNone/>
              <a:defRPr sz="12000">
                <a:solidFill>
                  <a:schemeClr val="lt1"/>
                </a:solidFill>
              </a:defRPr>
            </a:lvl9pPr>
          </a:lstStyle>
          <a:p>
            <a:r>
              <a:t>xx%</a:t>
            </a:r>
          </a:p>
        </p:txBody>
      </p:sp>
      <p:sp>
        <p:nvSpPr>
          <p:cNvPr id="77" name="Google Shape;77;p16"/>
          <p:cNvSpPr txBox="1">
            <a:spLocks noGrp="1"/>
          </p:cNvSpPr>
          <p:nvPr>
            <p:ph type="title" idx="5" hasCustomPrompt="1"/>
          </p:nvPr>
        </p:nvSpPr>
        <p:spPr>
          <a:xfrm>
            <a:off x="3386725" y="1726138"/>
            <a:ext cx="616500" cy="437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800"/>
              <a:buNone/>
              <a:defRPr sz="1800">
                <a:solidFill>
                  <a:schemeClr val="lt1"/>
                </a:solidFill>
              </a:defRPr>
            </a:lvl1pPr>
            <a:lvl2pPr lvl="1" algn="r" rtl="0">
              <a:spcBef>
                <a:spcPts val="0"/>
              </a:spcBef>
              <a:spcAft>
                <a:spcPts val="0"/>
              </a:spcAft>
              <a:buClr>
                <a:schemeClr val="lt1"/>
              </a:buClr>
              <a:buSzPts val="12000"/>
              <a:buNone/>
              <a:defRPr sz="12000">
                <a:solidFill>
                  <a:schemeClr val="lt1"/>
                </a:solidFill>
              </a:defRPr>
            </a:lvl2pPr>
            <a:lvl3pPr lvl="2" algn="r" rtl="0">
              <a:spcBef>
                <a:spcPts val="0"/>
              </a:spcBef>
              <a:spcAft>
                <a:spcPts val="0"/>
              </a:spcAft>
              <a:buClr>
                <a:schemeClr val="lt1"/>
              </a:buClr>
              <a:buSzPts val="12000"/>
              <a:buNone/>
              <a:defRPr sz="12000">
                <a:solidFill>
                  <a:schemeClr val="lt1"/>
                </a:solidFill>
              </a:defRPr>
            </a:lvl3pPr>
            <a:lvl4pPr lvl="3" algn="r" rtl="0">
              <a:spcBef>
                <a:spcPts val="0"/>
              </a:spcBef>
              <a:spcAft>
                <a:spcPts val="0"/>
              </a:spcAft>
              <a:buClr>
                <a:schemeClr val="lt1"/>
              </a:buClr>
              <a:buSzPts val="12000"/>
              <a:buNone/>
              <a:defRPr sz="12000">
                <a:solidFill>
                  <a:schemeClr val="lt1"/>
                </a:solidFill>
              </a:defRPr>
            </a:lvl4pPr>
            <a:lvl5pPr lvl="4" algn="r" rtl="0">
              <a:spcBef>
                <a:spcPts val="0"/>
              </a:spcBef>
              <a:spcAft>
                <a:spcPts val="0"/>
              </a:spcAft>
              <a:buClr>
                <a:schemeClr val="lt1"/>
              </a:buClr>
              <a:buSzPts val="12000"/>
              <a:buNone/>
              <a:defRPr sz="12000">
                <a:solidFill>
                  <a:schemeClr val="lt1"/>
                </a:solidFill>
              </a:defRPr>
            </a:lvl5pPr>
            <a:lvl6pPr lvl="5" algn="r" rtl="0">
              <a:spcBef>
                <a:spcPts val="0"/>
              </a:spcBef>
              <a:spcAft>
                <a:spcPts val="0"/>
              </a:spcAft>
              <a:buClr>
                <a:schemeClr val="lt1"/>
              </a:buClr>
              <a:buSzPts val="12000"/>
              <a:buNone/>
              <a:defRPr sz="12000">
                <a:solidFill>
                  <a:schemeClr val="lt1"/>
                </a:solidFill>
              </a:defRPr>
            </a:lvl6pPr>
            <a:lvl7pPr lvl="6" algn="r" rtl="0">
              <a:spcBef>
                <a:spcPts val="0"/>
              </a:spcBef>
              <a:spcAft>
                <a:spcPts val="0"/>
              </a:spcAft>
              <a:buClr>
                <a:schemeClr val="lt1"/>
              </a:buClr>
              <a:buSzPts val="12000"/>
              <a:buNone/>
              <a:defRPr sz="12000">
                <a:solidFill>
                  <a:schemeClr val="lt1"/>
                </a:solidFill>
              </a:defRPr>
            </a:lvl7pPr>
            <a:lvl8pPr lvl="7" algn="r" rtl="0">
              <a:spcBef>
                <a:spcPts val="0"/>
              </a:spcBef>
              <a:spcAft>
                <a:spcPts val="0"/>
              </a:spcAft>
              <a:buClr>
                <a:schemeClr val="lt1"/>
              </a:buClr>
              <a:buSzPts val="12000"/>
              <a:buNone/>
              <a:defRPr sz="12000">
                <a:solidFill>
                  <a:schemeClr val="lt1"/>
                </a:solidFill>
              </a:defRPr>
            </a:lvl8pPr>
            <a:lvl9pPr lvl="8" algn="r" rtl="0">
              <a:spcBef>
                <a:spcPts val="0"/>
              </a:spcBef>
              <a:spcAft>
                <a:spcPts val="0"/>
              </a:spcAft>
              <a:buClr>
                <a:schemeClr val="lt1"/>
              </a:buClr>
              <a:buSzPts val="12000"/>
              <a:buNone/>
              <a:defRPr sz="12000">
                <a:solidFill>
                  <a:schemeClr val="lt1"/>
                </a:solidFill>
              </a:defRPr>
            </a:lvl9pPr>
          </a:lstStyle>
          <a:p>
            <a:r>
              <a:t>xx%</a:t>
            </a:r>
          </a:p>
        </p:txBody>
      </p:sp>
      <p:sp>
        <p:nvSpPr>
          <p:cNvPr id="78" name="Google Shape;78;p16"/>
          <p:cNvSpPr txBox="1">
            <a:spLocks noGrp="1"/>
          </p:cNvSpPr>
          <p:nvPr>
            <p:ph type="title" idx="6" hasCustomPrompt="1"/>
          </p:nvPr>
        </p:nvSpPr>
        <p:spPr>
          <a:xfrm>
            <a:off x="5620550" y="3000025"/>
            <a:ext cx="616500" cy="437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800"/>
              <a:buNone/>
              <a:defRPr sz="1800">
                <a:solidFill>
                  <a:schemeClr val="lt1"/>
                </a:solidFill>
              </a:defRPr>
            </a:lvl1pPr>
            <a:lvl2pPr lvl="1" algn="r" rtl="0">
              <a:spcBef>
                <a:spcPts val="0"/>
              </a:spcBef>
              <a:spcAft>
                <a:spcPts val="0"/>
              </a:spcAft>
              <a:buClr>
                <a:schemeClr val="lt1"/>
              </a:buClr>
              <a:buSzPts val="12000"/>
              <a:buNone/>
              <a:defRPr sz="12000">
                <a:solidFill>
                  <a:schemeClr val="lt1"/>
                </a:solidFill>
              </a:defRPr>
            </a:lvl2pPr>
            <a:lvl3pPr lvl="2" algn="r" rtl="0">
              <a:spcBef>
                <a:spcPts val="0"/>
              </a:spcBef>
              <a:spcAft>
                <a:spcPts val="0"/>
              </a:spcAft>
              <a:buClr>
                <a:schemeClr val="lt1"/>
              </a:buClr>
              <a:buSzPts val="12000"/>
              <a:buNone/>
              <a:defRPr sz="12000">
                <a:solidFill>
                  <a:schemeClr val="lt1"/>
                </a:solidFill>
              </a:defRPr>
            </a:lvl3pPr>
            <a:lvl4pPr lvl="3" algn="r" rtl="0">
              <a:spcBef>
                <a:spcPts val="0"/>
              </a:spcBef>
              <a:spcAft>
                <a:spcPts val="0"/>
              </a:spcAft>
              <a:buClr>
                <a:schemeClr val="lt1"/>
              </a:buClr>
              <a:buSzPts val="12000"/>
              <a:buNone/>
              <a:defRPr sz="12000">
                <a:solidFill>
                  <a:schemeClr val="lt1"/>
                </a:solidFill>
              </a:defRPr>
            </a:lvl4pPr>
            <a:lvl5pPr lvl="4" algn="r" rtl="0">
              <a:spcBef>
                <a:spcPts val="0"/>
              </a:spcBef>
              <a:spcAft>
                <a:spcPts val="0"/>
              </a:spcAft>
              <a:buClr>
                <a:schemeClr val="lt1"/>
              </a:buClr>
              <a:buSzPts val="12000"/>
              <a:buNone/>
              <a:defRPr sz="12000">
                <a:solidFill>
                  <a:schemeClr val="lt1"/>
                </a:solidFill>
              </a:defRPr>
            </a:lvl5pPr>
            <a:lvl6pPr lvl="5" algn="r" rtl="0">
              <a:spcBef>
                <a:spcPts val="0"/>
              </a:spcBef>
              <a:spcAft>
                <a:spcPts val="0"/>
              </a:spcAft>
              <a:buClr>
                <a:schemeClr val="lt1"/>
              </a:buClr>
              <a:buSzPts val="12000"/>
              <a:buNone/>
              <a:defRPr sz="12000">
                <a:solidFill>
                  <a:schemeClr val="lt1"/>
                </a:solidFill>
              </a:defRPr>
            </a:lvl6pPr>
            <a:lvl7pPr lvl="6" algn="r" rtl="0">
              <a:spcBef>
                <a:spcPts val="0"/>
              </a:spcBef>
              <a:spcAft>
                <a:spcPts val="0"/>
              </a:spcAft>
              <a:buClr>
                <a:schemeClr val="lt1"/>
              </a:buClr>
              <a:buSzPts val="12000"/>
              <a:buNone/>
              <a:defRPr sz="12000">
                <a:solidFill>
                  <a:schemeClr val="lt1"/>
                </a:solidFill>
              </a:defRPr>
            </a:lvl7pPr>
            <a:lvl8pPr lvl="7" algn="r" rtl="0">
              <a:spcBef>
                <a:spcPts val="0"/>
              </a:spcBef>
              <a:spcAft>
                <a:spcPts val="0"/>
              </a:spcAft>
              <a:buClr>
                <a:schemeClr val="lt1"/>
              </a:buClr>
              <a:buSzPts val="12000"/>
              <a:buNone/>
              <a:defRPr sz="12000">
                <a:solidFill>
                  <a:schemeClr val="lt1"/>
                </a:solidFill>
              </a:defRPr>
            </a:lvl8pPr>
            <a:lvl9pPr lvl="8" algn="r" rtl="0">
              <a:spcBef>
                <a:spcPts val="0"/>
              </a:spcBef>
              <a:spcAft>
                <a:spcPts val="0"/>
              </a:spcAft>
              <a:buClr>
                <a:schemeClr val="lt1"/>
              </a:buClr>
              <a:buSzPts val="12000"/>
              <a:buNone/>
              <a:defRPr sz="12000">
                <a:solidFill>
                  <a:schemeClr val="lt1"/>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2">
  <p:cSld name="CUSTOM_4">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rot="-5400000">
            <a:off x="-992050" y="2240825"/>
            <a:ext cx="4063800" cy="6534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81" name="Google Shape;81;p17"/>
          <p:cNvSpPr txBox="1">
            <a:spLocks noGrp="1"/>
          </p:cNvSpPr>
          <p:nvPr>
            <p:ph type="subTitle" idx="1"/>
          </p:nvPr>
        </p:nvSpPr>
        <p:spPr>
          <a:xfrm>
            <a:off x="2001476" y="1277450"/>
            <a:ext cx="1495500" cy="43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82" name="Google Shape;82;p17"/>
          <p:cNvSpPr txBox="1">
            <a:spLocks noGrp="1"/>
          </p:cNvSpPr>
          <p:nvPr>
            <p:ph type="body" idx="2"/>
          </p:nvPr>
        </p:nvSpPr>
        <p:spPr>
          <a:xfrm>
            <a:off x="1978364" y="2250700"/>
            <a:ext cx="1616700" cy="8265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83" name="Google Shape;83;p17"/>
          <p:cNvSpPr txBox="1">
            <a:spLocks noGrp="1"/>
          </p:cNvSpPr>
          <p:nvPr>
            <p:ph type="subTitle" idx="3"/>
          </p:nvPr>
        </p:nvSpPr>
        <p:spPr>
          <a:xfrm>
            <a:off x="4346301" y="1277000"/>
            <a:ext cx="1495500" cy="43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84" name="Google Shape;84;p17"/>
          <p:cNvSpPr txBox="1">
            <a:spLocks noGrp="1"/>
          </p:cNvSpPr>
          <p:nvPr>
            <p:ph type="body" idx="4"/>
          </p:nvPr>
        </p:nvSpPr>
        <p:spPr>
          <a:xfrm>
            <a:off x="4333126" y="2252500"/>
            <a:ext cx="1618500" cy="822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85" name="Google Shape;85;p17"/>
          <p:cNvSpPr txBox="1">
            <a:spLocks noGrp="1"/>
          </p:cNvSpPr>
          <p:nvPr>
            <p:ph type="subTitle" idx="5"/>
          </p:nvPr>
        </p:nvSpPr>
        <p:spPr>
          <a:xfrm>
            <a:off x="6691126" y="1277450"/>
            <a:ext cx="1495500" cy="43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86" name="Google Shape;86;p17"/>
          <p:cNvSpPr txBox="1">
            <a:spLocks noGrp="1"/>
          </p:cNvSpPr>
          <p:nvPr>
            <p:ph type="body" idx="6"/>
          </p:nvPr>
        </p:nvSpPr>
        <p:spPr>
          <a:xfrm>
            <a:off x="6689701" y="2252500"/>
            <a:ext cx="1618500" cy="822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ix column">
  <p:cSld name="CUSTOM_5">
    <p:bg>
      <p:bgPr>
        <a:blipFill>
          <a:blip r:embed="rId2">
            <a:alphaModFix/>
          </a:blip>
          <a:stretch>
            <a:fillRect/>
          </a:stretch>
        </a:blip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rot="-5400000">
            <a:off x="-983875" y="2238125"/>
            <a:ext cx="4058400" cy="664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89" name="Google Shape;89;p18"/>
          <p:cNvSpPr txBox="1">
            <a:spLocks noGrp="1"/>
          </p:cNvSpPr>
          <p:nvPr>
            <p:ph type="subTitle" idx="1"/>
          </p:nvPr>
        </p:nvSpPr>
        <p:spPr>
          <a:xfrm>
            <a:off x="1545529" y="1620825"/>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0" name="Google Shape;90;p18"/>
          <p:cNvSpPr txBox="1">
            <a:spLocks noGrp="1"/>
          </p:cNvSpPr>
          <p:nvPr>
            <p:ph type="body" idx="2"/>
          </p:nvPr>
        </p:nvSpPr>
        <p:spPr>
          <a:xfrm>
            <a:off x="1545529" y="1913888"/>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1" name="Google Shape;91;p18"/>
          <p:cNvSpPr txBox="1">
            <a:spLocks noGrp="1"/>
          </p:cNvSpPr>
          <p:nvPr>
            <p:ph type="subTitle" idx="3"/>
          </p:nvPr>
        </p:nvSpPr>
        <p:spPr>
          <a:xfrm>
            <a:off x="4005699" y="1618488"/>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2" name="Google Shape;92;p18"/>
          <p:cNvSpPr txBox="1">
            <a:spLocks noGrp="1"/>
          </p:cNvSpPr>
          <p:nvPr>
            <p:ph type="body" idx="4"/>
          </p:nvPr>
        </p:nvSpPr>
        <p:spPr>
          <a:xfrm>
            <a:off x="4005699" y="1911096"/>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3" name="Google Shape;93;p18"/>
          <p:cNvSpPr txBox="1">
            <a:spLocks noGrp="1"/>
          </p:cNvSpPr>
          <p:nvPr>
            <p:ph type="subTitle" idx="5"/>
          </p:nvPr>
        </p:nvSpPr>
        <p:spPr>
          <a:xfrm>
            <a:off x="6465732" y="1618488"/>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4" name="Google Shape;94;p18"/>
          <p:cNvSpPr txBox="1">
            <a:spLocks noGrp="1"/>
          </p:cNvSpPr>
          <p:nvPr>
            <p:ph type="body" idx="6"/>
          </p:nvPr>
        </p:nvSpPr>
        <p:spPr>
          <a:xfrm>
            <a:off x="6465732" y="1911096"/>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5" name="Google Shape;95;p18"/>
          <p:cNvSpPr txBox="1">
            <a:spLocks noGrp="1"/>
          </p:cNvSpPr>
          <p:nvPr>
            <p:ph type="subTitle" idx="7"/>
          </p:nvPr>
        </p:nvSpPr>
        <p:spPr>
          <a:xfrm>
            <a:off x="1545529" y="3640213"/>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6" name="Google Shape;96;p18"/>
          <p:cNvSpPr txBox="1">
            <a:spLocks noGrp="1"/>
          </p:cNvSpPr>
          <p:nvPr>
            <p:ph type="body" idx="8"/>
          </p:nvPr>
        </p:nvSpPr>
        <p:spPr>
          <a:xfrm>
            <a:off x="1545529" y="3940278"/>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18"/>
          <p:cNvSpPr txBox="1">
            <a:spLocks noGrp="1"/>
          </p:cNvSpPr>
          <p:nvPr>
            <p:ph type="subTitle" idx="9"/>
          </p:nvPr>
        </p:nvSpPr>
        <p:spPr>
          <a:xfrm>
            <a:off x="4005699" y="3640213"/>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98" name="Google Shape;98;p18"/>
          <p:cNvSpPr txBox="1">
            <a:spLocks noGrp="1"/>
          </p:cNvSpPr>
          <p:nvPr>
            <p:ph type="body" idx="13"/>
          </p:nvPr>
        </p:nvSpPr>
        <p:spPr>
          <a:xfrm>
            <a:off x="4005699" y="3940278"/>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9" name="Google Shape;99;p18"/>
          <p:cNvSpPr txBox="1">
            <a:spLocks noGrp="1"/>
          </p:cNvSpPr>
          <p:nvPr>
            <p:ph type="subTitle" idx="14"/>
          </p:nvPr>
        </p:nvSpPr>
        <p:spPr>
          <a:xfrm>
            <a:off x="6465732" y="3639312"/>
            <a:ext cx="1965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a:latin typeface="Orbitron Medium"/>
                <a:ea typeface="Orbitron Medium"/>
                <a:cs typeface="Orbitron Medium"/>
                <a:sym typeface="Orbitron Medium"/>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00" name="Google Shape;100;p18"/>
          <p:cNvSpPr txBox="1">
            <a:spLocks noGrp="1"/>
          </p:cNvSpPr>
          <p:nvPr>
            <p:ph type="body" idx="15"/>
          </p:nvPr>
        </p:nvSpPr>
        <p:spPr>
          <a:xfrm>
            <a:off x="6465732" y="3937642"/>
            <a:ext cx="1965000" cy="437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4">
  <p:cSld name="CUSTOM_9">
    <p:bg>
      <p:bgPr>
        <a:blipFill>
          <a:blip r:embed="rId2">
            <a:alphaModFix/>
          </a:blip>
          <a:stretch>
            <a:fillRect/>
          </a:stretch>
        </a:blipFill>
        <a:effectLst/>
      </p:bgPr>
    </p:bg>
    <p:spTree>
      <p:nvGrpSpPr>
        <p:cNvPr id="1" name="Shape 122"/>
        <p:cNvGrpSpPr/>
        <p:nvPr/>
      </p:nvGrpSpPr>
      <p:grpSpPr>
        <a:xfrm>
          <a:off x="0" y="0"/>
          <a:ext cx="0" cy="0"/>
          <a:chOff x="0" y="0"/>
          <a:chExt cx="0" cy="0"/>
        </a:xfrm>
      </p:grpSpPr>
      <p:sp>
        <p:nvSpPr>
          <p:cNvPr id="123" name="Google Shape;123;p21"/>
          <p:cNvSpPr txBox="1">
            <a:spLocks noGrp="1"/>
          </p:cNvSpPr>
          <p:nvPr>
            <p:ph type="title"/>
          </p:nvPr>
        </p:nvSpPr>
        <p:spPr>
          <a:xfrm rot="-5400000">
            <a:off x="-1073275" y="2334725"/>
            <a:ext cx="4051200" cy="478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24" name="Google Shape;124;p21"/>
          <p:cNvSpPr txBox="1">
            <a:spLocks noGrp="1"/>
          </p:cNvSpPr>
          <p:nvPr>
            <p:ph type="subTitle" idx="1"/>
          </p:nvPr>
        </p:nvSpPr>
        <p:spPr>
          <a:xfrm>
            <a:off x="4754061" y="920500"/>
            <a:ext cx="36765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25" name="Google Shape;125;p21"/>
          <p:cNvSpPr txBox="1">
            <a:spLocks noGrp="1"/>
          </p:cNvSpPr>
          <p:nvPr>
            <p:ph type="body" idx="2"/>
          </p:nvPr>
        </p:nvSpPr>
        <p:spPr>
          <a:xfrm>
            <a:off x="4753475" y="1220566"/>
            <a:ext cx="3676500" cy="797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6" name="Google Shape;126;p21"/>
          <p:cNvSpPr txBox="1">
            <a:spLocks noGrp="1"/>
          </p:cNvSpPr>
          <p:nvPr>
            <p:ph type="subTitle" idx="3"/>
          </p:nvPr>
        </p:nvSpPr>
        <p:spPr>
          <a:xfrm>
            <a:off x="4754638" y="2039000"/>
            <a:ext cx="36759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27" name="Google Shape;127;p21"/>
          <p:cNvSpPr txBox="1">
            <a:spLocks noGrp="1"/>
          </p:cNvSpPr>
          <p:nvPr>
            <p:ph type="body" idx="4"/>
          </p:nvPr>
        </p:nvSpPr>
        <p:spPr>
          <a:xfrm>
            <a:off x="4754050" y="2339066"/>
            <a:ext cx="3675900" cy="797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8" name="Google Shape;128;p21"/>
          <p:cNvSpPr txBox="1">
            <a:spLocks noGrp="1"/>
          </p:cNvSpPr>
          <p:nvPr>
            <p:ph type="subTitle" idx="5"/>
          </p:nvPr>
        </p:nvSpPr>
        <p:spPr>
          <a:xfrm>
            <a:off x="4754051" y="3182000"/>
            <a:ext cx="3675300" cy="2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29" name="Google Shape;129;p21"/>
          <p:cNvSpPr txBox="1">
            <a:spLocks noGrp="1"/>
          </p:cNvSpPr>
          <p:nvPr>
            <p:ph type="body" idx="6"/>
          </p:nvPr>
        </p:nvSpPr>
        <p:spPr>
          <a:xfrm>
            <a:off x="4753475" y="3482066"/>
            <a:ext cx="3675300" cy="797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lumn 2">
  <p:cSld name="CUSTOM_13">
    <p:bg>
      <p:bgPr>
        <a:blipFill>
          <a:blip r:embed="rId2">
            <a:alphaModFix/>
          </a:blip>
          <a:stretch>
            <a:fillRect/>
          </a:stretch>
        </a:blipFill>
        <a:effectLst/>
      </p:bgPr>
    </p:bg>
    <p:spTree>
      <p:nvGrpSpPr>
        <p:cNvPr id="1" name="Shape 130"/>
        <p:cNvGrpSpPr/>
        <p:nvPr/>
      </p:nvGrpSpPr>
      <p:grpSpPr>
        <a:xfrm>
          <a:off x="0" y="0"/>
          <a:ext cx="0" cy="0"/>
          <a:chOff x="0" y="0"/>
          <a:chExt cx="0" cy="0"/>
        </a:xfrm>
      </p:grpSpPr>
      <p:sp>
        <p:nvSpPr>
          <p:cNvPr id="131" name="Google Shape;131;p22"/>
          <p:cNvSpPr txBox="1">
            <a:spLocks noGrp="1"/>
          </p:cNvSpPr>
          <p:nvPr>
            <p:ph type="title"/>
          </p:nvPr>
        </p:nvSpPr>
        <p:spPr>
          <a:xfrm rot="-5400000">
            <a:off x="-1083925" y="2324075"/>
            <a:ext cx="4072500" cy="4782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32" name="Google Shape;132;p22"/>
          <p:cNvSpPr txBox="1">
            <a:spLocks noGrp="1"/>
          </p:cNvSpPr>
          <p:nvPr>
            <p:ph type="subTitle" idx="1"/>
          </p:nvPr>
        </p:nvSpPr>
        <p:spPr>
          <a:xfrm>
            <a:off x="2254246" y="3115368"/>
            <a:ext cx="2463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33" name="Google Shape;133;p22"/>
          <p:cNvSpPr txBox="1">
            <a:spLocks noGrp="1"/>
          </p:cNvSpPr>
          <p:nvPr>
            <p:ph type="body" idx="2"/>
          </p:nvPr>
        </p:nvSpPr>
        <p:spPr>
          <a:xfrm>
            <a:off x="2178050" y="3426620"/>
            <a:ext cx="2615400" cy="5370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4" name="Google Shape;134;p22"/>
          <p:cNvSpPr txBox="1">
            <a:spLocks noGrp="1"/>
          </p:cNvSpPr>
          <p:nvPr>
            <p:ph type="subTitle" idx="3"/>
          </p:nvPr>
        </p:nvSpPr>
        <p:spPr>
          <a:xfrm>
            <a:off x="5197178" y="3115368"/>
            <a:ext cx="2463000" cy="27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Comfortaa"/>
              <a:buNone/>
              <a:defRPr sz="1800" b="1">
                <a:latin typeface="Orbitron"/>
                <a:ea typeface="Orbitron"/>
                <a:cs typeface="Orbitron"/>
                <a:sym typeface="Orbitron"/>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35" name="Google Shape;135;p22"/>
          <p:cNvSpPr txBox="1">
            <a:spLocks noGrp="1"/>
          </p:cNvSpPr>
          <p:nvPr>
            <p:ph type="body" idx="4"/>
          </p:nvPr>
        </p:nvSpPr>
        <p:spPr>
          <a:xfrm>
            <a:off x="5097575" y="3426620"/>
            <a:ext cx="2662200" cy="5370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222050" y="1768338"/>
            <a:ext cx="51492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6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3243000" y="2736175"/>
            <a:ext cx="2658000" cy="6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D9D9D9"/>
              </a:buClr>
              <a:buSzPts val="1800"/>
              <a:buFont typeface="Orbitron"/>
              <a:buNone/>
              <a:defRPr>
                <a:solidFill>
                  <a:schemeClr val="lt1"/>
                </a:solidFill>
              </a:defRPr>
            </a:lvl1pPr>
            <a:lvl2pPr lvl="1"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2pPr>
            <a:lvl3pPr lvl="2"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3pPr>
            <a:lvl4pPr lvl="3"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4pPr>
            <a:lvl5pPr lvl="4"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5pPr>
            <a:lvl6pPr lvl="5"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6pPr>
            <a:lvl7pPr lvl="6"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7pPr>
            <a:lvl8pPr lvl="7"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8pPr>
            <a:lvl9pPr lvl="8" algn="ctr" rtl="0">
              <a:lnSpc>
                <a:spcPct val="100000"/>
              </a:lnSpc>
              <a:spcBef>
                <a:spcPts val="0"/>
              </a:spcBef>
              <a:spcAft>
                <a:spcPts val="0"/>
              </a:spcAft>
              <a:buClr>
                <a:srgbClr val="D9D9D9"/>
              </a:buClr>
              <a:buSzPts val="1800"/>
              <a:buFont typeface="Orbitron"/>
              <a:buNone/>
              <a:defRPr sz="1800" b="1">
                <a:solidFill>
                  <a:srgbClr val="D9D9D9"/>
                </a:solidFill>
                <a:latin typeface="Orbitron"/>
                <a:ea typeface="Orbitron"/>
                <a:cs typeface="Orbitron"/>
                <a:sym typeface="Orbitron"/>
              </a:defRPr>
            </a:lvl9pPr>
          </a:lstStyle>
          <a:p>
            <a:endParaRPr/>
          </a:p>
        </p:txBody>
      </p:sp>
      <p:sp>
        <p:nvSpPr>
          <p:cNvPr id="15" name="Google Shape;15;p3"/>
          <p:cNvSpPr txBox="1">
            <a:spLocks noGrp="1"/>
          </p:cNvSpPr>
          <p:nvPr>
            <p:ph type="title" idx="2" hasCustomPrompt="1"/>
          </p:nvPr>
        </p:nvSpPr>
        <p:spPr>
          <a:xfrm>
            <a:off x="1491950" y="1894363"/>
            <a:ext cx="17301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6000">
                <a:solidFill>
                  <a:schemeClr val="accent1"/>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rot="-5400000">
            <a:off x="-1079875" y="2328125"/>
            <a:ext cx="4064400" cy="4782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1828675" y="676350"/>
            <a:ext cx="6602100" cy="37908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434343"/>
              </a:buClr>
              <a:buSzPts val="1400"/>
              <a:buChar char="●"/>
              <a:defRPr sz="1100"/>
            </a:lvl1pPr>
            <a:lvl2pPr marL="914400" lvl="1" indent="-317500">
              <a:spcBef>
                <a:spcPts val="0"/>
              </a:spcBef>
              <a:spcAft>
                <a:spcPts val="0"/>
              </a:spcAft>
              <a:buClr>
                <a:srgbClr val="434343"/>
              </a:buClr>
              <a:buSzPts val="1400"/>
              <a:buFont typeface="Roboto Condensed"/>
              <a:buChar char="○"/>
              <a:defRPr/>
            </a:lvl2pPr>
            <a:lvl3pPr marL="1371600" lvl="2" indent="-317500">
              <a:spcBef>
                <a:spcPts val="1600"/>
              </a:spcBef>
              <a:spcAft>
                <a:spcPts val="0"/>
              </a:spcAft>
              <a:buClr>
                <a:srgbClr val="434343"/>
              </a:buClr>
              <a:buSzPts val="1400"/>
              <a:buFont typeface="Roboto Condensed"/>
              <a:buChar char="■"/>
              <a:defRPr/>
            </a:lvl3pPr>
            <a:lvl4pPr marL="1828800" lvl="3" indent="-317500">
              <a:spcBef>
                <a:spcPts val="1600"/>
              </a:spcBef>
              <a:spcAft>
                <a:spcPts val="0"/>
              </a:spcAft>
              <a:buClr>
                <a:srgbClr val="434343"/>
              </a:buClr>
              <a:buSzPts val="1400"/>
              <a:buFont typeface="Roboto Condensed"/>
              <a:buChar char="●"/>
              <a:defRPr/>
            </a:lvl4pPr>
            <a:lvl5pPr marL="2286000" lvl="4" indent="-317500">
              <a:spcBef>
                <a:spcPts val="1600"/>
              </a:spcBef>
              <a:spcAft>
                <a:spcPts val="0"/>
              </a:spcAft>
              <a:buClr>
                <a:srgbClr val="434343"/>
              </a:buClr>
              <a:buSzPts val="1400"/>
              <a:buFont typeface="Roboto Condensed"/>
              <a:buChar char="○"/>
              <a:defRPr/>
            </a:lvl5pPr>
            <a:lvl6pPr marL="2743200" lvl="5" indent="-317500">
              <a:spcBef>
                <a:spcPts val="1600"/>
              </a:spcBef>
              <a:spcAft>
                <a:spcPts val="0"/>
              </a:spcAft>
              <a:buClr>
                <a:srgbClr val="434343"/>
              </a:buClr>
              <a:buSzPts val="1400"/>
              <a:buFont typeface="Roboto Condensed"/>
              <a:buChar char="■"/>
              <a:defRPr/>
            </a:lvl6pPr>
            <a:lvl7pPr marL="3200400" lvl="6" indent="-317500">
              <a:spcBef>
                <a:spcPts val="1600"/>
              </a:spcBef>
              <a:spcAft>
                <a:spcPts val="0"/>
              </a:spcAft>
              <a:buClr>
                <a:srgbClr val="434343"/>
              </a:buClr>
              <a:buSzPts val="1400"/>
              <a:buFont typeface="Roboto Condensed"/>
              <a:buChar char="●"/>
              <a:defRPr/>
            </a:lvl7pPr>
            <a:lvl8pPr marL="3657600" lvl="7" indent="-317500">
              <a:spcBef>
                <a:spcPts val="1600"/>
              </a:spcBef>
              <a:spcAft>
                <a:spcPts val="0"/>
              </a:spcAft>
              <a:buClr>
                <a:srgbClr val="434343"/>
              </a:buClr>
              <a:buSzPts val="1400"/>
              <a:buFont typeface="Roboto Condensed"/>
              <a:buChar char="○"/>
              <a:defRPr/>
            </a:lvl8pPr>
            <a:lvl9pPr marL="4114800" lvl="8" indent="-317500">
              <a:spcBef>
                <a:spcPts val="1600"/>
              </a:spcBef>
              <a:spcAft>
                <a:spcPts val="1600"/>
              </a:spcAft>
              <a:buClr>
                <a:srgbClr val="434343"/>
              </a:buClr>
              <a:buSzPts val="1400"/>
              <a:buFont typeface="Roboto Condensed"/>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rot="-5400000">
            <a:off x="-989125" y="2243600"/>
            <a:ext cx="4058100" cy="6534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713225" y="539500"/>
            <a:ext cx="6144900" cy="4059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713225" y="1242700"/>
            <a:ext cx="35976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4" name="Google Shape;34;p9"/>
          <p:cNvSpPr txBox="1">
            <a:spLocks noGrp="1"/>
          </p:cNvSpPr>
          <p:nvPr>
            <p:ph type="subTitle" idx="1"/>
          </p:nvPr>
        </p:nvSpPr>
        <p:spPr>
          <a:xfrm>
            <a:off x="713225" y="2812600"/>
            <a:ext cx="35976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5" name="Google Shape;35;p9"/>
          <p:cNvSpPr txBox="1">
            <a:spLocks noGrp="1"/>
          </p:cNvSpPr>
          <p:nvPr>
            <p:ph type="body" idx="2"/>
          </p:nvPr>
        </p:nvSpPr>
        <p:spPr>
          <a:xfrm>
            <a:off x="4939500" y="724075"/>
            <a:ext cx="3491400" cy="3695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10"/>
          <p:cNvSpPr txBox="1">
            <a:spLocks noGrp="1"/>
          </p:cNvSpPr>
          <p:nvPr>
            <p:ph type="body" idx="1"/>
          </p:nvPr>
        </p:nvSpPr>
        <p:spPr>
          <a:xfrm>
            <a:off x="713225" y="399432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
        <p:nvSpPr>
          <p:cNvPr id="38" name="Google Shape;3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1"/>
          <p:cNvSpPr txBox="1">
            <a:spLocks noGrp="1"/>
          </p:cNvSpPr>
          <p:nvPr>
            <p:ph type="title" hasCustomPrompt="1"/>
          </p:nvPr>
        </p:nvSpPr>
        <p:spPr>
          <a:xfrm>
            <a:off x="713250" y="2767313"/>
            <a:ext cx="7717500" cy="9828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1" name="Google Shape;41;p11"/>
          <p:cNvSpPr txBox="1">
            <a:spLocks noGrp="1"/>
          </p:cNvSpPr>
          <p:nvPr>
            <p:ph type="body" idx="1"/>
          </p:nvPr>
        </p:nvSpPr>
        <p:spPr>
          <a:xfrm>
            <a:off x="713250" y="3750113"/>
            <a:ext cx="7717500" cy="4947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800" b="1">
                <a:latin typeface="Orbitron"/>
                <a:ea typeface="Orbitron"/>
                <a:cs typeface="Orbitron"/>
                <a:sym typeface="Orbitron"/>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2" name="Google Shape;4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5" name="Google Shape;45;p12"/>
          <p:cNvSpPr/>
          <p:nvPr/>
        </p:nvSpPr>
        <p:spPr>
          <a:xfrm>
            <a:off x="-100" y="-9500"/>
            <a:ext cx="9144000" cy="5143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9">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p:nvPr/>
        </p:nvSpPr>
        <p:spPr>
          <a:xfrm>
            <a:off x="5175" y="0"/>
            <a:ext cx="9144000" cy="5143500"/>
          </a:xfrm>
          <a:prstGeom prst="rect">
            <a:avLst/>
          </a:prstGeom>
          <a:gradFill>
            <a:gsLst>
              <a:gs pos="0">
                <a:srgbClr val="FFFFFF">
                  <a:alpha val="0"/>
                </a:srgbClr>
              </a:gs>
              <a:gs pos="100000">
                <a:schemeClr val="dk1"/>
              </a:gs>
            </a:gsLst>
            <a:lin ang="540001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1pPr>
            <a:lvl2pPr lvl="1"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2pPr>
            <a:lvl3pPr lvl="2"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3pPr>
            <a:lvl4pPr lvl="3"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4pPr>
            <a:lvl5pPr lvl="4"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5pPr>
            <a:lvl6pPr lvl="5"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6pPr>
            <a:lvl7pPr lvl="6"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7pPr>
            <a:lvl8pPr lvl="7"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8pPr>
            <a:lvl9pPr lvl="8" rtl="0">
              <a:spcBef>
                <a:spcPts val="0"/>
              </a:spcBef>
              <a:spcAft>
                <a:spcPts val="0"/>
              </a:spcAft>
              <a:buClr>
                <a:srgbClr val="FFFFFF"/>
              </a:buClr>
              <a:buSzPts val="2800"/>
              <a:buFont typeface="Orbitron"/>
              <a:buNone/>
              <a:defRPr sz="2800">
                <a:solidFill>
                  <a:srgbClr val="FFFFFF"/>
                </a:solidFill>
                <a:latin typeface="Orbitron"/>
                <a:ea typeface="Orbitron"/>
                <a:cs typeface="Orbitron"/>
                <a:sym typeface="Orbitron"/>
              </a:defRPr>
            </a:lvl9pPr>
          </a:lstStyle>
          <a:p>
            <a:endParaRPr/>
          </a:p>
        </p:txBody>
      </p:sp>
      <p:sp>
        <p:nvSpPr>
          <p:cNvPr id="8" name="Google Shape;8;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1pPr>
            <a:lvl2pPr marL="914400" lvl="1"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rtl="0">
              <a:lnSpc>
                <a:spcPct val="100000"/>
              </a:lnSpc>
              <a:spcBef>
                <a:spcPts val="160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rtl="0">
              <a:lnSpc>
                <a:spcPct val="100000"/>
              </a:lnSpc>
              <a:spcBef>
                <a:spcPts val="1600"/>
              </a:spcBef>
              <a:spcAft>
                <a:spcPts val="160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7" r:id="rId16"/>
    <p:sldLayoutId id="2147483668"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hyperlink" Target="https://www.kaggle.com/datasets/divyansh22/online-gaming-anxiety-data" TargetMode="Externa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7"/>
          <p:cNvSpPr txBox="1">
            <a:spLocks noGrp="1"/>
          </p:cNvSpPr>
          <p:nvPr>
            <p:ph type="subTitle" idx="1"/>
          </p:nvPr>
        </p:nvSpPr>
        <p:spPr>
          <a:xfrm>
            <a:off x="2951850" y="2371237"/>
            <a:ext cx="2924100" cy="6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effectLst/>
              </a:rPr>
              <a:t>Gaming and its association with anxiety, life satisfaction and social phobia</a:t>
            </a:r>
            <a:endParaRPr dirty="0"/>
          </a:p>
        </p:txBody>
      </p:sp>
      <p:sp>
        <p:nvSpPr>
          <p:cNvPr id="153" name="Google Shape;153;p27"/>
          <p:cNvSpPr txBox="1">
            <a:spLocks noGrp="1"/>
          </p:cNvSpPr>
          <p:nvPr>
            <p:ph type="ctrTitle"/>
          </p:nvPr>
        </p:nvSpPr>
        <p:spPr>
          <a:xfrm>
            <a:off x="1123198" y="1287262"/>
            <a:ext cx="6688200" cy="92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lt1"/>
                </a:solidFill>
              </a:rPr>
              <a:t>Online Gaming Anxiety </a:t>
            </a:r>
            <a:br>
              <a:rPr lang="en-US" b="1" dirty="0">
                <a:solidFill>
                  <a:schemeClr val="lt1"/>
                </a:solidFill>
              </a:rPr>
            </a:br>
            <a:endParaRPr sz="2400" dirty="0">
              <a:latin typeface="Blackadder ITC" panose="04020505051007020D02" pitchFamily="82" charset="0"/>
              <a:cs typeface="MV Boli" panose="02000500030200090000" pitchFamily="2" charset="0"/>
            </a:endParaRPr>
          </a:p>
        </p:txBody>
      </p:sp>
      <p:sp>
        <p:nvSpPr>
          <p:cNvPr id="154" name="Google Shape;154;p27"/>
          <p:cNvSpPr/>
          <p:nvPr/>
        </p:nvSpPr>
        <p:spPr>
          <a:xfrm>
            <a:off x="4413900" y="40618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7"/>
          <p:cNvSpPr/>
          <p:nvPr/>
        </p:nvSpPr>
        <p:spPr>
          <a:xfrm>
            <a:off x="5025200" y="40618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7"/>
          <p:cNvSpPr/>
          <p:nvPr/>
        </p:nvSpPr>
        <p:spPr>
          <a:xfrm>
            <a:off x="3865825" y="40618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27"/>
          <p:cNvCxnSpPr/>
          <p:nvPr/>
        </p:nvCxnSpPr>
        <p:spPr>
          <a:xfrm>
            <a:off x="0" y="4217325"/>
            <a:ext cx="9166200" cy="0"/>
          </a:xfrm>
          <a:prstGeom prst="straightConnector1">
            <a:avLst/>
          </a:prstGeom>
          <a:noFill/>
          <a:ln w="28575" cap="flat" cmpd="sng">
            <a:solidFill>
              <a:schemeClr val="accent1"/>
            </a:solidFill>
            <a:prstDash val="solid"/>
            <a:round/>
            <a:headEnd type="none" w="med" len="med"/>
            <a:tailEnd type="none" w="med" len="med"/>
          </a:ln>
        </p:spPr>
      </p:cxnSp>
      <p:sp>
        <p:nvSpPr>
          <p:cNvPr id="2" name="TextBox 1">
            <a:extLst>
              <a:ext uri="{FF2B5EF4-FFF2-40B4-BE49-F238E27FC236}">
                <a16:creationId xmlns:a16="http://schemas.microsoft.com/office/drawing/2014/main" id="{8070D5FB-7CD4-A382-6113-BABFD581B801}"/>
              </a:ext>
            </a:extLst>
          </p:cNvPr>
          <p:cNvSpPr txBox="1"/>
          <p:nvPr/>
        </p:nvSpPr>
        <p:spPr>
          <a:xfrm>
            <a:off x="6868470" y="3831017"/>
            <a:ext cx="2275530" cy="461665"/>
          </a:xfrm>
          <a:prstGeom prst="rect">
            <a:avLst/>
          </a:prstGeom>
          <a:noFill/>
        </p:spPr>
        <p:txBody>
          <a:bodyPr wrap="square" rtlCol="0">
            <a:spAutoFit/>
          </a:bodyPr>
          <a:lstStyle/>
          <a:p>
            <a:r>
              <a:rPr lang="en-US" sz="2400" b="1" dirty="0">
                <a:solidFill>
                  <a:schemeClr val="lt1"/>
                </a:solidFill>
                <a:latin typeface="Algerian" panose="04020705040A02060702" pitchFamily="82" charset="0"/>
              </a:rPr>
              <a:t>by</a:t>
            </a:r>
            <a:r>
              <a:rPr lang="en-US" sz="2400" b="1" dirty="0">
                <a:solidFill>
                  <a:schemeClr val="lt1"/>
                </a:solidFill>
              </a:rPr>
              <a:t> </a:t>
            </a:r>
            <a:r>
              <a:rPr lang="en-US" sz="2400" b="1" dirty="0">
                <a:solidFill>
                  <a:schemeClr val="lt1"/>
                </a:solidFill>
                <a:latin typeface="Blackadder ITC" panose="04020505051007020D02" pitchFamily="82" charset="0"/>
                <a:cs typeface="MV Boli" panose="02000500030200090000" pitchFamily="2" charset="0"/>
              </a:rPr>
              <a:t>Esraa Zaher</a:t>
            </a:r>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2">
                                            <p:txEl>
                                              <p:pRg st="0" end="0"/>
                                            </p:txEl>
                                          </p:spTgt>
                                        </p:tgtEl>
                                        <p:attrNameLst>
                                          <p:attrName>style.visibility</p:attrName>
                                        </p:attrNameLst>
                                      </p:cBhvr>
                                      <p:to>
                                        <p:strVal val="visible"/>
                                      </p:to>
                                    </p:set>
                                    <p:anim calcmode="lin" valueType="num">
                                      <p:cBhvr additive="base">
                                        <p:cTn id="7" dur="500" fill="hold"/>
                                        <p:tgtEl>
                                          <p:spTgt spid="15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5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670E431D-897A-E519-2989-7C9ABF6D1C9D}"/>
              </a:ext>
            </a:extLst>
          </p:cNvPr>
          <p:cNvSpPr/>
          <p:nvPr/>
        </p:nvSpPr>
        <p:spPr>
          <a:xfrm>
            <a:off x="29980" y="-20940"/>
            <a:ext cx="9084039" cy="5038569"/>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5A27F154-D21C-6EDB-7E5B-4AF2157A84AC}"/>
              </a:ext>
            </a:extLst>
          </p:cNvPr>
          <p:cNvSpPr>
            <a:spLocks noGrp="1"/>
          </p:cNvSpPr>
          <p:nvPr>
            <p:ph type="body" idx="1"/>
          </p:nvPr>
        </p:nvSpPr>
        <p:spPr>
          <a:xfrm>
            <a:off x="59961" y="104931"/>
            <a:ext cx="5329004" cy="5598827"/>
          </a:xfrm>
        </p:spPr>
        <p:txBody>
          <a:bodyPr/>
          <a:lstStyle/>
          <a:p>
            <a:pPr marL="139700" indent="0">
              <a:buNone/>
            </a:pPr>
            <a:endParaRPr lang="en-US" sz="1400" dirty="0"/>
          </a:p>
          <a:p>
            <a:pPr marL="139700" indent="0">
              <a:buNone/>
            </a:pPr>
            <a:r>
              <a:rPr lang="en-US" sz="1600" b="1" dirty="0">
                <a:solidFill>
                  <a:schemeClr val="accent1"/>
                </a:solidFill>
              </a:rPr>
              <a:t>What is social anxiety?</a:t>
            </a:r>
            <a:r>
              <a:rPr lang="en-US" sz="1400" dirty="0"/>
              <a:t> </a:t>
            </a:r>
          </a:p>
          <a:p>
            <a:pPr marL="139700" indent="0">
              <a:buNone/>
            </a:pPr>
            <a:r>
              <a:rPr lang="en-US" sz="1400" dirty="0"/>
              <a:t>Social anxiety is more than feeling nervous or shy in groups. Social anxiety is the intense and often overwhelming fear of social situations, especially those with the potential to be criticized or excluded. This includes fears of performing tasks in front of others (writing, speaking, eating, dancing, sweating)</a:t>
            </a:r>
          </a:p>
          <a:p>
            <a:pPr marL="139700" indent="0">
              <a:buNone/>
            </a:pPr>
            <a:endParaRPr lang="en-US" sz="1400" dirty="0"/>
          </a:p>
          <a:p>
            <a:r>
              <a:rPr lang="en-US" sz="1200" dirty="0"/>
              <a:t>The scale is as follows: </a:t>
            </a:r>
          </a:p>
          <a:p>
            <a:pPr>
              <a:buFont typeface="Arial" panose="020B0604020202020204" pitchFamily="34" charset="0"/>
              <a:buChar char="•"/>
            </a:pPr>
            <a:r>
              <a:rPr lang="en-US" sz="1200" dirty="0"/>
              <a:t>Not at all</a:t>
            </a:r>
          </a:p>
          <a:p>
            <a:pPr>
              <a:buFont typeface="Arial" panose="020B0604020202020204" pitchFamily="34" charset="0"/>
              <a:buChar char="•"/>
            </a:pPr>
            <a:r>
              <a:rPr lang="en-US" sz="1200" dirty="0"/>
              <a:t>A little bit</a:t>
            </a:r>
          </a:p>
          <a:p>
            <a:pPr>
              <a:buFont typeface="Arial" panose="020B0604020202020204" pitchFamily="34" charset="0"/>
              <a:buChar char="•"/>
            </a:pPr>
            <a:r>
              <a:rPr lang="en-US" sz="1200" dirty="0"/>
              <a:t>Somewhat</a:t>
            </a:r>
          </a:p>
          <a:p>
            <a:pPr>
              <a:buFont typeface="Arial" panose="020B0604020202020204" pitchFamily="34" charset="0"/>
              <a:buChar char="•"/>
            </a:pPr>
            <a:r>
              <a:rPr lang="en-US" sz="1200" dirty="0"/>
              <a:t>Very much</a:t>
            </a:r>
          </a:p>
          <a:p>
            <a:pPr>
              <a:buFont typeface="Arial" panose="020B0604020202020204" pitchFamily="34" charset="0"/>
              <a:buChar char="•"/>
            </a:pPr>
            <a:r>
              <a:rPr lang="en-US" sz="1200" dirty="0"/>
              <a:t>Extremely</a:t>
            </a:r>
            <a:endParaRPr lang="en-US" sz="1400" dirty="0"/>
          </a:p>
          <a:p>
            <a:pPr marL="139700" indent="0">
              <a:buNone/>
            </a:pPr>
            <a:endParaRPr lang="en-US" sz="1400" dirty="0"/>
          </a:p>
          <a:p>
            <a:pPr marL="139700" indent="0">
              <a:buNone/>
            </a:pPr>
            <a:r>
              <a:rPr lang="en-US" sz="1400" dirty="0"/>
              <a:t>SPIN test scoring is based on assigning number values or weights to each scale category and then adding the numbers to see where your symptoms land on the scale. Many online versions of the SPIN test will do the tallying part and reveal your score. </a:t>
            </a:r>
          </a:p>
          <a:p>
            <a:pPr marL="139700" indent="0">
              <a:buNone/>
            </a:pPr>
            <a:r>
              <a:rPr lang="en-US" sz="1400" dirty="0"/>
              <a:t>It’s said that a score of 19 or more on the SPIN is suggestive of social phobia or social anxiety disorder. </a:t>
            </a:r>
          </a:p>
        </p:txBody>
      </p:sp>
    </p:spTree>
    <p:extLst>
      <p:ext uri="{BB962C8B-B14F-4D97-AF65-F5344CB8AC3E}">
        <p14:creationId xmlns:p14="http://schemas.microsoft.com/office/powerpoint/2010/main" val="1078749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arn(inVertical)">
                                      <p:cBhvr>
                                        <p:cTn id="7" dur="500"/>
                                        <p:tgtEl>
                                          <p:spTgt spid="5">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barn(inVertical)">
                                      <p:cBhvr>
                                        <p:cTn id="10" dur="500"/>
                                        <p:tgtEl>
                                          <p:spTgt spid="5">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animEffect transition="in" filter="barn(inVertical)">
                                      <p:cBhvr>
                                        <p:cTn id="15" dur="500"/>
                                        <p:tgtEl>
                                          <p:spTgt spid="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5">
                                            <p:txEl>
                                              <p:pRg st="5" end="5"/>
                                            </p:txEl>
                                          </p:spTgt>
                                        </p:tgtEl>
                                        <p:attrNameLst>
                                          <p:attrName>style.visibility</p:attrName>
                                        </p:attrNameLst>
                                      </p:cBhvr>
                                      <p:to>
                                        <p:strVal val="visible"/>
                                      </p:to>
                                    </p:set>
                                    <p:animEffect transition="in" filter="barn(inVertical)">
                                      <p:cBhvr>
                                        <p:cTn id="18" dur="500"/>
                                        <p:tgtEl>
                                          <p:spTgt spid="5">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animEffect transition="in" filter="barn(inVertical)">
                                      <p:cBhvr>
                                        <p:cTn id="21" dur="500"/>
                                        <p:tgtEl>
                                          <p:spTgt spid="5">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5">
                                            <p:txEl>
                                              <p:pRg st="7" end="7"/>
                                            </p:txEl>
                                          </p:spTgt>
                                        </p:tgtEl>
                                        <p:attrNameLst>
                                          <p:attrName>style.visibility</p:attrName>
                                        </p:attrNameLst>
                                      </p:cBhvr>
                                      <p:to>
                                        <p:strVal val="visible"/>
                                      </p:to>
                                    </p:set>
                                    <p:animEffect transition="in" filter="barn(inVertical)">
                                      <p:cBhvr>
                                        <p:cTn id="24" dur="500"/>
                                        <p:tgtEl>
                                          <p:spTgt spid="5">
                                            <p:txEl>
                                              <p:pRg st="7" end="7"/>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animEffect transition="in" filter="barn(inVertical)">
                                      <p:cBhvr>
                                        <p:cTn id="27" dur="500"/>
                                        <p:tgtEl>
                                          <p:spTgt spid="5">
                                            <p:txEl>
                                              <p:pRg st="8" end="8"/>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5">
                                            <p:txEl>
                                              <p:pRg st="9" end="9"/>
                                            </p:txEl>
                                          </p:spTgt>
                                        </p:tgtEl>
                                        <p:attrNameLst>
                                          <p:attrName>style.visibility</p:attrName>
                                        </p:attrNameLst>
                                      </p:cBhvr>
                                      <p:to>
                                        <p:strVal val="visible"/>
                                      </p:to>
                                    </p:set>
                                    <p:animEffect transition="in" filter="barn(inVertical)">
                                      <p:cBhvr>
                                        <p:cTn id="30" dur="500"/>
                                        <p:tgtEl>
                                          <p:spTgt spid="5">
                                            <p:txEl>
                                              <p:pRg st="9" end="9"/>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5">
                                            <p:txEl>
                                              <p:pRg st="11" end="11"/>
                                            </p:txEl>
                                          </p:spTgt>
                                        </p:tgtEl>
                                        <p:attrNameLst>
                                          <p:attrName>style.visibility</p:attrName>
                                        </p:attrNameLst>
                                      </p:cBhvr>
                                      <p:to>
                                        <p:strVal val="visible"/>
                                      </p:to>
                                    </p:set>
                                    <p:animEffect transition="in" filter="barn(inVertical)">
                                      <p:cBhvr>
                                        <p:cTn id="35" dur="500"/>
                                        <p:tgtEl>
                                          <p:spTgt spid="5">
                                            <p:txEl>
                                              <p:pRg st="11" end="11"/>
                                            </p:txEl>
                                          </p:spTgt>
                                        </p:tgtEl>
                                      </p:cBhvr>
                                    </p:animEffect>
                                  </p:childTnLst>
                                </p:cTn>
                              </p:par>
                              <p:par>
                                <p:cTn id="36" presetID="16" presetClass="entr" presetSubtype="21" fill="hold" nodeType="withEffect">
                                  <p:stCondLst>
                                    <p:cond delay="0"/>
                                  </p:stCondLst>
                                  <p:childTnLst>
                                    <p:set>
                                      <p:cBhvr>
                                        <p:cTn id="37" dur="1" fill="hold">
                                          <p:stCondLst>
                                            <p:cond delay="0"/>
                                          </p:stCondLst>
                                        </p:cTn>
                                        <p:tgtEl>
                                          <p:spTgt spid="5">
                                            <p:txEl>
                                              <p:pRg st="12" end="12"/>
                                            </p:txEl>
                                          </p:spTgt>
                                        </p:tgtEl>
                                        <p:attrNameLst>
                                          <p:attrName>style.visibility</p:attrName>
                                        </p:attrNameLst>
                                      </p:cBhvr>
                                      <p:to>
                                        <p:strVal val="visible"/>
                                      </p:to>
                                    </p:set>
                                    <p:animEffect transition="in" filter="barn(inVertical)">
                                      <p:cBhvr>
                                        <p:cTn id="38" dur="500"/>
                                        <p:tgtEl>
                                          <p:spTgt spid="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sp>
        <p:nvSpPr>
          <p:cNvPr id="753" name="Google Shape;753;p50"/>
          <p:cNvSpPr/>
          <p:nvPr/>
        </p:nvSpPr>
        <p:spPr>
          <a:xfrm>
            <a:off x="741300" y="2566475"/>
            <a:ext cx="7661400" cy="1879200"/>
          </a:xfrm>
          <a:prstGeom prst="snip1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0"/>
          <p:cNvSpPr txBox="1">
            <a:spLocks noGrp="1"/>
          </p:cNvSpPr>
          <p:nvPr>
            <p:ph type="body" idx="1"/>
          </p:nvPr>
        </p:nvSpPr>
        <p:spPr>
          <a:xfrm>
            <a:off x="713250" y="3750113"/>
            <a:ext cx="7717500" cy="494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A</a:t>
            </a:r>
            <a:r>
              <a:rPr lang="en" dirty="0"/>
              <a:t>nd the relationship of columns to GAD, SWL AND SPIN</a:t>
            </a:r>
            <a:endParaRPr dirty="0"/>
          </a:p>
        </p:txBody>
      </p:sp>
      <p:sp>
        <p:nvSpPr>
          <p:cNvPr id="756" name="Google Shape;756;p50"/>
          <p:cNvSpPr/>
          <p:nvPr/>
        </p:nvSpPr>
        <p:spPr>
          <a:xfrm>
            <a:off x="4413900" y="4261275"/>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0"/>
          <p:cNvSpPr/>
          <p:nvPr/>
        </p:nvSpPr>
        <p:spPr>
          <a:xfrm>
            <a:off x="5025200" y="4261275"/>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0"/>
          <p:cNvSpPr/>
          <p:nvPr/>
        </p:nvSpPr>
        <p:spPr>
          <a:xfrm>
            <a:off x="3865825" y="4261275"/>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3BA67E85-E9D3-3655-0FBE-59641B63B4B6}"/>
              </a:ext>
            </a:extLst>
          </p:cNvPr>
          <p:cNvSpPr>
            <a:spLocks noGrp="1" noChangeArrowheads="1"/>
          </p:cNvSpPr>
          <p:nvPr>
            <p:ph type="title"/>
          </p:nvPr>
        </p:nvSpPr>
        <p:spPr bwMode="auto">
          <a:xfrm>
            <a:off x="1365033" y="2796679"/>
            <a:ext cx="641393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5400" b="0" i="0" u="none" strike="noStrike" cap="none" normalizeH="0" baseline="0" dirty="0">
                <a:ln>
                  <a:noFill/>
                </a:ln>
                <a:solidFill>
                  <a:schemeClr val="tx1"/>
                </a:solidFill>
                <a:effectLst/>
                <a:latin typeface="Arial Unicode MS"/>
              </a:rPr>
              <a:t>Explanation of </a:t>
            </a:r>
            <a:r>
              <a:rPr lang="en-US" altLang="en-US" sz="5400" dirty="0">
                <a:solidFill>
                  <a:schemeClr val="tx1"/>
                </a:solidFill>
                <a:latin typeface="Arial Unicode MS"/>
              </a:rPr>
              <a:t>D</a:t>
            </a:r>
            <a:r>
              <a:rPr kumimoji="0" lang="en-US" altLang="en-US" sz="5400" b="0" i="0" u="none" strike="noStrike" cap="none" normalizeH="0" baseline="0" dirty="0">
                <a:ln>
                  <a:noFill/>
                </a:ln>
                <a:solidFill>
                  <a:schemeClr val="tx1"/>
                </a:solidFill>
                <a:effectLst/>
                <a:latin typeface="Arial Unicode MS"/>
              </a:rPr>
              <a:t>ata</a:t>
            </a:r>
            <a:r>
              <a:rPr kumimoji="0" lang="en-US" altLang="en-US" sz="5400" b="0" i="0" u="none" strike="noStrike" cap="none" normalizeH="0" baseline="0" dirty="0">
                <a:ln>
                  <a:noFill/>
                </a:ln>
                <a:solidFill>
                  <a:schemeClr val="tx1"/>
                </a:solidFill>
                <a:effectLst/>
              </a:rPr>
              <a:t> </a:t>
            </a:r>
            <a:endParaRPr kumimoji="0" lang="en-US" altLang="en-US" sz="5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a:off x="2069925" y="677803"/>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4"/>
          <p:cNvSpPr txBox="1">
            <a:spLocks noGrp="1"/>
          </p:cNvSpPr>
          <p:nvPr>
            <p:ph type="title"/>
          </p:nvPr>
        </p:nvSpPr>
        <p:spPr>
          <a:xfrm rot="-5400000">
            <a:off x="-983875" y="2238125"/>
            <a:ext cx="40584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a:t>
            </a:r>
            <a:r>
              <a:rPr lang="en" dirty="0"/>
              <a:t>ome column</a:t>
            </a:r>
            <a:endParaRPr dirty="0"/>
          </a:p>
        </p:txBody>
      </p:sp>
      <p:sp>
        <p:nvSpPr>
          <p:cNvPr id="305" name="Google Shape;305;p34"/>
          <p:cNvSpPr txBox="1">
            <a:spLocks noGrp="1"/>
          </p:cNvSpPr>
          <p:nvPr>
            <p:ph type="subTitle" idx="1"/>
          </p:nvPr>
        </p:nvSpPr>
        <p:spPr>
          <a:xfrm>
            <a:off x="1545529" y="1620825"/>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err="1"/>
              <a:t>whyplay</a:t>
            </a:r>
            <a:endParaRPr dirty="0"/>
          </a:p>
        </p:txBody>
      </p:sp>
      <p:sp>
        <p:nvSpPr>
          <p:cNvPr id="306" name="Google Shape;306;p34"/>
          <p:cNvSpPr txBox="1">
            <a:spLocks noGrp="1"/>
          </p:cNvSpPr>
          <p:nvPr>
            <p:ph type="body" idx="2"/>
          </p:nvPr>
        </p:nvSpPr>
        <p:spPr>
          <a:xfrm>
            <a:off x="1506847" y="1974297"/>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US" dirty="0"/>
              <a:t>Reason to play the game.</a:t>
            </a:r>
            <a:endParaRPr dirty="0"/>
          </a:p>
        </p:txBody>
      </p:sp>
      <p:sp>
        <p:nvSpPr>
          <p:cNvPr id="307" name="Google Shape;307;p34"/>
          <p:cNvSpPr txBox="1">
            <a:spLocks noGrp="1"/>
          </p:cNvSpPr>
          <p:nvPr>
            <p:ph type="subTitle" idx="3"/>
          </p:nvPr>
        </p:nvSpPr>
        <p:spPr>
          <a:xfrm>
            <a:off x="4005699" y="1618488"/>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Game</a:t>
            </a:r>
            <a:endParaRPr dirty="0"/>
          </a:p>
        </p:txBody>
      </p:sp>
      <p:sp>
        <p:nvSpPr>
          <p:cNvPr id="308" name="Google Shape;308;p34"/>
          <p:cNvSpPr txBox="1">
            <a:spLocks noGrp="1"/>
          </p:cNvSpPr>
          <p:nvPr>
            <p:ph type="body" idx="4"/>
          </p:nvPr>
        </p:nvSpPr>
        <p:spPr>
          <a:xfrm>
            <a:off x="4005699" y="1911096"/>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US" dirty="0"/>
              <a:t>Name of the game they play.</a:t>
            </a:r>
            <a:endParaRPr dirty="0"/>
          </a:p>
        </p:txBody>
      </p:sp>
      <p:sp>
        <p:nvSpPr>
          <p:cNvPr id="309" name="Google Shape;309;p34"/>
          <p:cNvSpPr txBox="1">
            <a:spLocks noGrp="1"/>
          </p:cNvSpPr>
          <p:nvPr>
            <p:ph type="subTitle" idx="5"/>
          </p:nvPr>
        </p:nvSpPr>
        <p:spPr>
          <a:xfrm>
            <a:off x="6465732" y="1618488"/>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Platform</a:t>
            </a:r>
            <a:endParaRPr dirty="0"/>
          </a:p>
        </p:txBody>
      </p:sp>
      <p:sp>
        <p:nvSpPr>
          <p:cNvPr id="310" name="Google Shape;310;p34"/>
          <p:cNvSpPr txBox="1">
            <a:spLocks noGrp="1"/>
          </p:cNvSpPr>
          <p:nvPr>
            <p:ph type="body" idx="6"/>
          </p:nvPr>
        </p:nvSpPr>
        <p:spPr>
          <a:xfrm>
            <a:off x="6465732" y="1911096"/>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Mode of game playing (PC, Console, Mobile etc.)</a:t>
            </a:r>
            <a:endParaRPr dirty="0"/>
          </a:p>
        </p:txBody>
      </p:sp>
      <p:sp>
        <p:nvSpPr>
          <p:cNvPr id="311" name="Google Shape;311;p34"/>
          <p:cNvSpPr txBox="1">
            <a:spLocks noGrp="1"/>
          </p:cNvSpPr>
          <p:nvPr>
            <p:ph type="subTitle" idx="7"/>
          </p:nvPr>
        </p:nvSpPr>
        <p:spPr>
          <a:xfrm>
            <a:off x="1545529" y="3640213"/>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Hours</a:t>
            </a:r>
            <a:endParaRPr dirty="0"/>
          </a:p>
        </p:txBody>
      </p:sp>
      <p:sp>
        <p:nvSpPr>
          <p:cNvPr id="312" name="Google Shape;312;p34"/>
          <p:cNvSpPr txBox="1">
            <a:spLocks noGrp="1"/>
          </p:cNvSpPr>
          <p:nvPr>
            <p:ph type="body" idx="8"/>
          </p:nvPr>
        </p:nvSpPr>
        <p:spPr>
          <a:xfrm>
            <a:off x="1545529" y="3965211"/>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Number of hours in a week devoted to playing.</a:t>
            </a:r>
            <a:endParaRPr dirty="0"/>
          </a:p>
        </p:txBody>
      </p:sp>
      <p:sp>
        <p:nvSpPr>
          <p:cNvPr id="313" name="Google Shape;313;p34"/>
          <p:cNvSpPr txBox="1">
            <a:spLocks noGrp="1"/>
          </p:cNvSpPr>
          <p:nvPr>
            <p:ph type="subTitle" idx="9"/>
          </p:nvPr>
        </p:nvSpPr>
        <p:spPr>
          <a:xfrm>
            <a:off x="4005699" y="3640213"/>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earnings</a:t>
            </a:r>
            <a:endParaRPr dirty="0"/>
          </a:p>
        </p:txBody>
      </p:sp>
      <p:sp>
        <p:nvSpPr>
          <p:cNvPr id="314" name="Google Shape;314;p34"/>
          <p:cNvSpPr txBox="1">
            <a:spLocks noGrp="1"/>
          </p:cNvSpPr>
          <p:nvPr>
            <p:ph type="body" idx="13"/>
          </p:nvPr>
        </p:nvSpPr>
        <p:spPr>
          <a:xfrm>
            <a:off x="4005699" y="3940278"/>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Earnings from the game (if any)</a:t>
            </a:r>
            <a:endParaRPr dirty="0"/>
          </a:p>
        </p:txBody>
      </p:sp>
      <p:grpSp>
        <p:nvGrpSpPr>
          <p:cNvPr id="315" name="Google Shape;315;p34"/>
          <p:cNvGrpSpPr/>
          <p:nvPr/>
        </p:nvGrpSpPr>
        <p:grpSpPr>
          <a:xfrm>
            <a:off x="4752974" y="2943031"/>
            <a:ext cx="470450" cy="449959"/>
            <a:chOff x="5049750" y="832600"/>
            <a:chExt cx="505100" cy="483100"/>
          </a:xfrm>
        </p:grpSpPr>
        <p:sp>
          <p:nvSpPr>
            <p:cNvPr id="316" name="Google Shape;316;p3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7" name="Google Shape;317;p3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18" name="Google Shape;318;p34"/>
          <p:cNvGrpSpPr/>
          <p:nvPr/>
        </p:nvGrpSpPr>
        <p:grpSpPr>
          <a:xfrm>
            <a:off x="4830000" y="910762"/>
            <a:ext cx="316397" cy="450006"/>
            <a:chOff x="3342275" y="2615925"/>
            <a:chExt cx="339700" cy="483150"/>
          </a:xfrm>
        </p:grpSpPr>
        <p:sp>
          <p:nvSpPr>
            <p:cNvPr id="319" name="Google Shape;319;p3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0" name="Google Shape;320;p3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21" name="Google Shape;321;p34"/>
          <p:cNvSpPr/>
          <p:nvPr/>
        </p:nvSpPr>
        <p:spPr>
          <a:xfrm>
            <a:off x="2303026" y="2957072"/>
            <a:ext cx="450006" cy="421878"/>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22" name="Google Shape;322;p34"/>
          <p:cNvGrpSpPr/>
          <p:nvPr/>
        </p:nvGrpSpPr>
        <p:grpSpPr>
          <a:xfrm>
            <a:off x="7224009" y="911620"/>
            <a:ext cx="448446" cy="448306"/>
            <a:chOff x="4460225" y="3211300"/>
            <a:chExt cx="481475" cy="481325"/>
          </a:xfrm>
        </p:grpSpPr>
        <p:sp>
          <p:nvSpPr>
            <p:cNvPr id="323" name="Google Shape;323;p3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4" name="Google Shape;324;p3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25" name="Google Shape;325;p34"/>
          <p:cNvGrpSpPr/>
          <p:nvPr/>
        </p:nvGrpSpPr>
        <p:grpSpPr>
          <a:xfrm>
            <a:off x="2324175" y="959589"/>
            <a:ext cx="407709" cy="407709"/>
            <a:chOff x="892750" y="4993750"/>
            <a:chExt cx="483125" cy="483125"/>
          </a:xfrm>
        </p:grpSpPr>
        <p:sp>
          <p:nvSpPr>
            <p:cNvPr id="326" name="Google Shape;326;p3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7" name="Google Shape;327;p3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8" name="Google Shape;328;p3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29" name="Google Shape;329;p34"/>
          <p:cNvSpPr/>
          <p:nvPr/>
        </p:nvSpPr>
        <p:spPr>
          <a:xfrm>
            <a:off x="7244385" y="2964152"/>
            <a:ext cx="407694" cy="407707"/>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0" name="Google Shape;330;p34"/>
          <p:cNvSpPr txBox="1">
            <a:spLocks noGrp="1"/>
          </p:cNvSpPr>
          <p:nvPr>
            <p:ph type="subTitle" idx="14"/>
          </p:nvPr>
        </p:nvSpPr>
        <p:spPr>
          <a:xfrm>
            <a:off x="6465732" y="3639312"/>
            <a:ext cx="1965000" cy="2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streams</a:t>
            </a:r>
            <a:endParaRPr dirty="0"/>
          </a:p>
        </p:txBody>
      </p:sp>
      <p:sp>
        <p:nvSpPr>
          <p:cNvPr id="331" name="Google Shape;331;p34"/>
          <p:cNvSpPr txBox="1">
            <a:spLocks noGrp="1"/>
          </p:cNvSpPr>
          <p:nvPr>
            <p:ph type="body" idx="15"/>
          </p:nvPr>
        </p:nvSpPr>
        <p:spPr>
          <a:xfrm>
            <a:off x="6564938" y="3969220"/>
            <a:ext cx="19650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Number of online streaming of the game.</a:t>
            </a:r>
            <a:endParaRPr dirty="0"/>
          </a:p>
        </p:txBody>
      </p:sp>
      <p:sp>
        <p:nvSpPr>
          <p:cNvPr id="332" name="Google Shape;332;p34"/>
          <p:cNvSpPr/>
          <p:nvPr/>
        </p:nvSpPr>
        <p:spPr>
          <a:xfrm>
            <a:off x="2069925" y="2700908"/>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4"/>
          <p:cNvSpPr/>
          <p:nvPr/>
        </p:nvSpPr>
        <p:spPr>
          <a:xfrm>
            <a:off x="4540600" y="2700908"/>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4"/>
          <p:cNvSpPr/>
          <p:nvPr/>
        </p:nvSpPr>
        <p:spPr>
          <a:xfrm>
            <a:off x="4540600" y="677803"/>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a:off x="6990275" y="677803"/>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7011275" y="2700908"/>
            <a:ext cx="916200" cy="915900"/>
          </a:xfrm>
          <a:prstGeom prst="snip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cxnSp>
        <p:nvCxnSpPr>
          <p:cNvPr id="496" name="Google Shape;496;p40"/>
          <p:cNvCxnSpPr/>
          <p:nvPr/>
        </p:nvCxnSpPr>
        <p:spPr>
          <a:xfrm rot="10800000">
            <a:off x="5831700" y="2332425"/>
            <a:ext cx="0" cy="1154100"/>
          </a:xfrm>
          <a:prstGeom prst="straightConnector1">
            <a:avLst/>
          </a:prstGeom>
          <a:noFill/>
          <a:ln w="28575" cap="flat" cmpd="sng">
            <a:solidFill>
              <a:schemeClr val="lt1"/>
            </a:solidFill>
            <a:prstDash val="solid"/>
            <a:round/>
            <a:headEnd type="none" w="med" len="med"/>
            <a:tailEnd type="none" w="med" len="med"/>
          </a:ln>
        </p:spPr>
      </p:cxnSp>
      <p:sp>
        <p:nvSpPr>
          <p:cNvPr id="497" name="Google Shape;497;p40"/>
          <p:cNvSpPr/>
          <p:nvPr/>
        </p:nvSpPr>
        <p:spPr>
          <a:xfrm>
            <a:off x="4259575" y="3304150"/>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 name="Google Shape;498;p40"/>
          <p:cNvCxnSpPr/>
          <p:nvPr/>
        </p:nvCxnSpPr>
        <p:spPr>
          <a:xfrm rot="10800000">
            <a:off x="3474600" y="2332425"/>
            <a:ext cx="0" cy="1154100"/>
          </a:xfrm>
          <a:prstGeom prst="straightConnector1">
            <a:avLst/>
          </a:prstGeom>
          <a:noFill/>
          <a:ln w="28575" cap="flat" cmpd="sng">
            <a:solidFill>
              <a:schemeClr val="lt1"/>
            </a:solidFill>
            <a:prstDash val="solid"/>
            <a:round/>
            <a:headEnd type="none" w="med" len="med"/>
            <a:tailEnd type="none" w="med" len="med"/>
          </a:ln>
        </p:spPr>
      </p:cxnSp>
      <p:sp>
        <p:nvSpPr>
          <p:cNvPr id="499" name="Google Shape;499;p40"/>
          <p:cNvSpPr/>
          <p:nvPr/>
        </p:nvSpPr>
        <p:spPr>
          <a:xfrm>
            <a:off x="1902150" y="3304150"/>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0" name="Google Shape;500;p40"/>
          <p:cNvCxnSpPr/>
          <p:nvPr/>
        </p:nvCxnSpPr>
        <p:spPr>
          <a:xfrm rot="10800000">
            <a:off x="4240026" y="1041386"/>
            <a:ext cx="0" cy="1291200"/>
          </a:xfrm>
          <a:prstGeom prst="straightConnector1">
            <a:avLst/>
          </a:prstGeom>
          <a:noFill/>
          <a:ln w="28575" cap="flat" cmpd="sng">
            <a:solidFill>
              <a:schemeClr val="lt1"/>
            </a:solidFill>
            <a:prstDash val="solid"/>
            <a:round/>
            <a:headEnd type="none" w="med" len="med"/>
            <a:tailEnd type="none" w="med" len="med"/>
          </a:ln>
        </p:spPr>
      </p:cxnSp>
      <p:sp>
        <p:nvSpPr>
          <p:cNvPr id="501" name="Google Shape;501;p40"/>
          <p:cNvSpPr/>
          <p:nvPr/>
        </p:nvSpPr>
        <p:spPr>
          <a:xfrm>
            <a:off x="4205350" y="747775"/>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2" name="Google Shape;502;p40"/>
          <p:cNvCxnSpPr/>
          <p:nvPr/>
        </p:nvCxnSpPr>
        <p:spPr>
          <a:xfrm rot="10800000">
            <a:off x="1902140" y="1041386"/>
            <a:ext cx="0" cy="1291200"/>
          </a:xfrm>
          <a:prstGeom prst="straightConnector1">
            <a:avLst/>
          </a:prstGeom>
          <a:noFill/>
          <a:ln w="28575" cap="flat" cmpd="sng">
            <a:solidFill>
              <a:schemeClr val="lt1"/>
            </a:solidFill>
            <a:prstDash val="solid"/>
            <a:round/>
            <a:headEnd type="none" w="med" len="med"/>
            <a:tailEnd type="none" w="med" len="med"/>
          </a:ln>
        </p:spPr>
      </p:cxnSp>
      <p:sp>
        <p:nvSpPr>
          <p:cNvPr id="503" name="Google Shape;503;p40"/>
          <p:cNvSpPr/>
          <p:nvPr/>
        </p:nvSpPr>
        <p:spPr>
          <a:xfrm>
            <a:off x="1876500" y="747775"/>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 name="Google Shape;504;p40"/>
          <p:cNvGrpSpPr/>
          <p:nvPr/>
        </p:nvGrpSpPr>
        <p:grpSpPr>
          <a:xfrm rot="10800000" flipH="1">
            <a:off x="1844664" y="2273798"/>
            <a:ext cx="4822700" cy="160764"/>
            <a:chOff x="219558" y="4738465"/>
            <a:chExt cx="3066900" cy="102300"/>
          </a:xfrm>
        </p:grpSpPr>
        <p:sp>
          <p:nvSpPr>
            <p:cNvPr id="505" name="Google Shape;505;p40"/>
            <p:cNvSpPr/>
            <p:nvPr/>
          </p:nvSpPr>
          <p:spPr>
            <a:xfrm>
              <a:off x="1200298" y="4738465"/>
              <a:ext cx="102300" cy="10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0"/>
            <p:cNvSpPr/>
            <p:nvPr/>
          </p:nvSpPr>
          <p:spPr>
            <a:xfrm>
              <a:off x="1690568" y="4738465"/>
              <a:ext cx="102300" cy="10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0"/>
            <p:cNvSpPr/>
            <p:nvPr/>
          </p:nvSpPr>
          <p:spPr>
            <a:xfrm>
              <a:off x="2701546" y="4738465"/>
              <a:ext cx="102300" cy="10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8" name="Google Shape;508;p40"/>
            <p:cNvCxnSpPr/>
            <p:nvPr/>
          </p:nvCxnSpPr>
          <p:spPr>
            <a:xfrm>
              <a:off x="219558" y="4789684"/>
              <a:ext cx="3066900" cy="0"/>
            </a:xfrm>
            <a:prstGeom prst="straightConnector1">
              <a:avLst/>
            </a:prstGeom>
            <a:noFill/>
            <a:ln w="28575" cap="flat" cmpd="sng">
              <a:solidFill>
                <a:schemeClr val="lt1"/>
              </a:solidFill>
              <a:prstDash val="solid"/>
              <a:round/>
              <a:headEnd type="oval" w="med" len="med"/>
              <a:tailEnd type="oval" w="med" len="med"/>
            </a:ln>
          </p:spPr>
        </p:cxnSp>
      </p:grpSp>
      <p:sp>
        <p:nvSpPr>
          <p:cNvPr id="509" name="Google Shape;509;p40"/>
          <p:cNvSpPr txBox="1">
            <a:spLocks noGrp="1"/>
          </p:cNvSpPr>
          <p:nvPr>
            <p:ph type="title"/>
          </p:nvPr>
        </p:nvSpPr>
        <p:spPr>
          <a:xfrm rot="-5400000">
            <a:off x="-989125" y="2243600"/>
            <a:ext cx="4058100" cy="65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challanges</a:t>
            </a:r>
            <a:endParaRPr dirty="0"/>
          </a:p>
        </p:txBody>
      </p:sp>
      <p:sp>
        <p:nvSpPr>
          <p:cNvPr id="510" name="Google Shape;510;p40"/>
          <p:cNvSpPr txBox="1">
            <a:spLocks noGrp="1"/>
          </p:cNvSpPr>
          <p:nvPr>
            <p:ph type="subTitle" idx="4294967295"/>
          </p:nvPr>
        </p:nvSpPr>
        <p:spPr>
          <a:xfrm>
            <a:off x="1985900" y="673951"/>
            <a:ext cx="16479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1</a:t>
            </a:r>
            <a:endParaRPr sz="1800">
              <a:latin typeface="Orbitron Medium"/>
              <a:ea typeface="Orbitron Medium"/>
              <a:cs typeface="Orbitron Medium"/>
              <a:sym typeface="Orbitron Medium"/>
            </a:endParaRPr>
          </a:p>
        </p:txBody>
      </p:sp>
      <p:sp>
        <p:nvSpPr>
          <p:cNvPr id="511" name="Google Shape;511;p40"/>
          <p:cNvSpPr txBox="1">
            <a:spLocks noGrp="1"/>
          </p:cNvSpPr>
          <p:nvPr>
            <p:ph type="body" idx="4294967295"/>
          </p:nvPr>
        </p:nvSpPr>
        <p:spPr>
          <a:xfrm>
            <a:off x="1984339" y="1138998"/>
            <a:ext cx="1647900" cy="9759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H</a:t>
            </a:r>
            <a:r>
              <a:rPr lang="en" dirty="0"/>
              <a:t>andling some column to extract </a:t>
            </a:r>
            <a:r>
              <a:rPr lang="en-US" dirty="0"/>
              <a:t>fewer number of unique values</a:t>
            </a:r>
            <a:endParaRPr dirty="0"/>
          </a:p>
          <a:p>
            <a:pPr marL="0" lvl="0" indent="0" algn="l" rtl="0">
              <a:spcBef>
                <a:spcPts val="1600"/>
              </a:spcBef>
              <a:spcAft>
                <a:spcPts val="1600"/>
              </a:spcAft>
              <a:buNone/>
            </a:pPr>
            <a:endParaRPr dirty="0"/>
          </a:p>
        </p:txBody>
      </p:sp>
      <p:sp>
        <p:nvSpPr>
          <p:cNvPr id="512" name="Google Shape;512;p40"/>
          <p:cNvSpPr txBox="1">
            <a:spLocks noGrp="1"/>
          </p:cNvSpPr>
          <p:nvPr>
            <p:ph type="subTitle" idx="4294967295"/>
          </p:nvPr>
        </p:nvSpPr>
        <p:spPr>
          <a:xfrm>
            <a:off x="1916025" y="3237867"/>
            <a:ext cx="16482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2</a:t>
            </a:r>
            <a:endParaRPr sz="1800">
              <a:latin typeface="Orbitron Medium"/>
              <a:ea typeface="Orbitron Medium"/>
              <a:cs typeface="Orbitron Medium"/>
              <a:sym typeface="Orbitron Medium"/>
            </a:endParaRPr>
          </a:p>
        </p:txBody>
      </p:sp>
      <p:sp>
        <p:nvSpPr>
          <p:cNvPr id="513" name="Google Shape;513;p40"/>
          <p:cNvSpPr txBox="1">
            <a:spLocks noGrp="1"/>
          </p:cNvSpPr>
          <p:nvPr>
            <p:ph type="body" idx="4294967295"/>
          </p:nvPr>
        </p:nvSpPr>
        <p:spPr>
          <a:xfrm>
            <a:off x="1915775" y="3575850"/>
            <a:ext cx="1648200" cy="8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D</a:t>
            </a:r>
            <a:r>
              <a:rPr lang="en" dirty="0"/>
              <a:t>rop not useful columns</a:t>
            </a:r>
            <a:endParaRPr dirty="0"/>
          </a:p>
          <a:p>
            <a:pPr marL="0" lvl="0" indent="0" algn="l" rtl="0">
              <a:spcBef>
                <a:spcPts val="1600"/>
              </a:spcBef>
              <a:spcAft>
                <a:spcPts val="1600"/>
              </a:spcAft>
              <a:buNone/>
            </a:pPr>
            <a:endParaRPr dirty="0"/>
          </a:p>
        </p:txBody>
      </p:sp>
      <p:sp>
        <p:nvSpPr>
          <p:cNvPr id="514" name="Google Shape;514;p40"/>
          <p:cNvSpPr txBox="1">
            <a:spLocks noGrp="1"/>
          </p:cNvSpPr>
          <p:nvPr>
            <p:ph type="subTitle" idx="4294967295"/>
          </p:nvPr>
        </p:nvSpPr>
        <p:spPr>
          <a:xfrm>
            <a:off x="4338201" y="673950"/>
            <a:ext cx="16482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3</a:t>
            </a:r>
            <a:endParaRPr sz="1800">
              <a:latin typeface="Orbitron Medium"/>
              <a:ea typeface="Orbitron Medium"/>
              <a:cs typeface="Orbitron Medium"/>
              <a:sym typeface="Orbitron Medium"/>
            </a:endParaRPr>
          </a:p>
        </p:txBody>
      </p:sp>
      <p:sp>
        <p:nvSpPr>
          <p:cNvPr id="515" name="Google Shape;515;p40"/>
          <p:cNvSpPr txBox="1">
            <a:spLocks noGrp="1"/>
          </p:cNvSpPr>
          <p:nvPr>
            <p:ph type="body" idx="4294967295"/>
          </p:nvPr>
        </p:nvSpPr>
        <p:spPr>
          <a:xfrm>
            <a:off x="4338201" y="1107768"/>
            <a:ext cx="1648200" cy="11030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D</a:t>
            </a:r>
            <a:r>
              <a:rPr lang="en" dirty="0"/>
              <a:t>iscripe the null values and deal with each column sepratly</a:t>
            </a:r>
            <a:endParaRPr dirty="0"/>
          </a:p>
          <a:p>
            <a:pPr marL="0" lvl="0" indent="0" algn="l" rtl="0">
              <a:spcBef>
                <a:spcPts val="1600"/>
              </a:spcBef>
              <a:spcAft>
                <a:spcPts val="1600"/>
              </a:spcAft>
              <a:buNone/>
            </a:pPr>
            <a:endParaRPr dirty="0"/>
          </a:p>
        </p:txBody>
      </p:sp>
      <p:sp>
        <p:nvSpPr>
          <p:cNvPr id="516" name="Google Shape;516;p40"/>
          <p:cNvSpPr txBox="1">
            <a:spLocks noGrp="1"/>
          </p:cNvSpPr>
          <p:nvPr>
            <p:ph type="subTitle" idx="4294967295"/>
          </p:nvPr>
        </p:nvSpPr>
        <p:spPr>
          <a:xfrm>
            <a:off x="4279397" y="3237832"/>
            <a:ext cx="16482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4</a:t>
            </a:r>
            <a:endParaRPr sz="1800">
              <a:latin typeface="Orbitron Medium"/>
              <a:ea typeface="Orbitron Medium"/>
              <a:cs typeface="Orbitron Medium"/>
              <a:sym typeface="Orbitron Medium"/>
            </a:endParaRPr>
          </a:p>
        </p:txBody>
      </p:sp>
      <p:sp>
        <p:nvSpPr>
          <p:cNvPr id="517" name="Google Shape;517;p40"/>
          <p:cNvSpPr txBox="1">
            <a:spLocks noGrp="1"/>
          </p:cNvSpPr>
          <p:nvPr>
            <p:ph type="body" idx="4294967295"/>
          </p:nvPr>
        </p:nvSpPr>
        <p:spPr>
          <a:xfrm>
            <a:off x="4279150" y="3575824"/>
            <a:ext cx="1648200" cy="832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dirty="0"/>
              <a:t>M</a:t>
            </a:r>
            <a:r>
              <a:rPr lang="en" dirty="0"/>
              <a:t>ake visuales and ask all qustions we need</a:t>
            </a:r>
            <a:endParaRPr dirty="0"/>
          </a:p>
        </p:txBody>
      </p:sp>
      <p:sp>
        <p:nvSpPr>
          <p:cNvPr id="518" name="Google Shape;518;p40"/>
          <p:cNvSpPr/>
          <p:nvPr/>
        </p:nvSpPr>
        <p:spPr>
          <a:xfrm>
            <a:off x="6536050" y="2195475"/>
            <a:ext cx="1598100" cy="31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0"/>
          <p:cNvSpPr txBox="1">
            <a:spLocks noGrp="1"/>
          </p:cNvSpPr>
          <p:nvPr>
            <p:ph type="subTitle" idx="4294967295"/>
          </p:nvPr>
        </p:nvSpPr>
        <p:spPr>
          <a:xfrm>
            <a:off x="6578150" y="2127327"/>
            <a:ext cx="1648200" cy="3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Orbitron Medium"/>
                <a:ea typeface="Orbitron Medium"/>
                <a:cs typeface="Orbitron Medium"/>
                <a:sym typeface="Orbitron Medium"/>
              </a:rPr>
              <a:t>Step 5</a:t>
            </a:r>
            <a:endParaRPr sz="1800">
              <a:latin typeface="Orbitron Medium"/>
              <a:ea typeface="Orbitron Medium"/>
              <a:cs typeface="Orbitron Medium"/>
              <a:sym typeface="Orbitron Medium"/>
            </a:endParaRPr>
          </a:p>
        </p:txBody>
      </p:sp>
      <p:sp>
        <p:nvSpPr>
          <p:cNvPr id="520" name="Google Shape;520;p40"/>
          <p:cNvSpPr txBox="1">
            <a:spLocks noGrp="1"/>
          </p:cNvSpPr>
          <p:nvPr>
            <p:ph type="body" idx="4294967295"/>
          </p:nvPr>
        </p:nvSpPr>
        <p:spPr>
          <a:xfrm>
            <a:off x="6585878" y="2534361"/>
            <a:ext cx="1648200" cy="8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C</a:t>
            </a:r>
            <a:r>
              <a:rPr lang="en" dirty="0"/>
              <a:t>reate a Dashboard with streamlet</a:t>
            </a:r>
            <a:endParaRPr dirty="0"/>
          </a:p>
          <a:p>
            <a:pPr marL="0" lvl="0" indent="0" algn="l" rtl="0">
              <a:spcBef>
                <a:spcPts val="1600"/>
              </a:spcBef>
              <a:spcAft>
                <a:spcPts val="160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11">
                                            <p:txEl>
                                              <p:pRg st="0" end="0"/>
                                            </p:txEl>
                                          </p:spTgt>
                                        </p:tgtEl>
                                        <p:attrNameLst>
                                          <p:attrName>style.visibility</p:attrName>
                                        </p:attrNameLst>
                                      </p:cBhvr>
                                      <p:to>
                                        <p:strVal val="visible"/>
                                      </p:to>
                                    </p:set>
                                    <p:anim calcmode="lin" valueType="num">
                                      <p:cBhvr additive="base">
                                        <p:cTn id="7" dur="500" fill="hold"/>
                                        <p:tgtEl>
                                          <p:spTgt spid="5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13">
                                            <p:txEl>
                                              <p:pRg st="0" end="0"/>
                                            </p:txEl>
                                          </p:spTgt>
                                        </p:tgtEl>
                                        <p:attrNameLst>
                                          <p:attrName>style.visibility</p:attrName>
                                        </p:attrNameLst>
                                      </p:cBhvr>
                                      <p:to>
                                        <p:strVal val="visible"/>
                                      </p:to>
                                    </p:set>
                                    <p:anim calcmode="lin" valueType="num">
                                      <p:cBhvr additive="base">
                                        <p:cTn id="13" dur="500" fill="hold"/>
                                        <p:tgtEl>
                                          <p:spTgt spid="51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15">
                                            <p:txEl>
                                              <p:pRg st="0" end="0"/>
                                            </p:txEl>
                                          </p:spTgt>
                                        </p:tgtEl>
                                        <p:attrNameLst>
                                          <p:attrName>style.visibility</p:attrName>
                                        </p:attrNameLst>
                                      </p:cBhvr>
                                      <p:to>
                                        <p:strVal val="visible"/>
                                      </p:to>
                                    </p:set>
                                    <p:anim calcmode="lin" valueType="num">
                                      <p:cBhvr additive="base">
                                        <p:cTn id="19" dur="500" fill="hold"/>
                                        <p:tgtEl>
                                          <p:spTgt spid="51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1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17">
                                            <p:txEl>
                                              <p:pRg st="0" end="0"/>
                                            </p:txEl>
                                          </p:spTgt>
                                        </p:tgtEl>
                                        <p:attrNameLst>
                                          <p:attrName>style.visibility</p:attrName>
                                        </p:attrNameLst>
                                      </p:cBhvr>
                                      <p:to>
                                        <p:strVal val="visible"/>
                                      </p:to>
                                    </p:set>
                                    <p:anim calcmode="lin" valueType="num">
                                      <p:cBhvr additive="base">
                                        <p:cTn id="25" dur="500" fill="hold"/>
                                        <p:tgtEl>
                                          <p:spTgt spid="517">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1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20">
                                            <p:txEl>
                                              <p:pRg st="0" end="0"/>
                                            </p:txEl>
                                          </p:spTgt>
                                        </p:tgtEl>
                                        <p:attrNameLst>
                                          <p:attrName>style.visibility</p:attrName>
                                        </p:attrNameLst>
                                      </p:cBhvr>
                                      <p:to>
                                        <p:strVal val="visible"/>
                                      </p:to>
                                    </p:set>
                                    <p:anim calcmode="lin" valueType="num">
                                      <p:cBhvr additive="base">
                                        <p:cTn id="31" dur="500" fill="hold"/>
                                        <p:tgtEl>
                                          <p:spTgt spid="520">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20">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rot="-5400000">
            <a:off x="-1076575" y="2329675"/>
            <a:ext cx="40584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UNIQUE VALUES</a:t>
            </a:r>
            <a:endParaRPr dirty="0"/>
          </a:p>
        </p:txBody>
      </p:sp>
      <p:sp>
        <p:nvSpPr>
          <p:cNvPr id="169" name="Google Shape;169;p29"/>
          <p:cNvSpPr txBox="1">
            <a:spLocks noGrp="1"/>
          </p:cNvSpPr>
          <p:nvPr>
            <p:ph type="subTitle" idx="1"/>
          </p:nvPr>
        </p:nvSpPr>
        <p:spPr>
          <a:xfrm>
            <a:off x="2311110" y="780100"/>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About WHYPLAY:</a:t>
            </a:r>
            <a:endParaRPr dirty="0"/>
          </a:p>
        </p:txBody>
      </p:sp>
      <p:sp>
        <p:nvSpPr>
          <p:cNvPr id="170" name="Google Shape;170;p29"/>
          <p:cNvSpPr txBox="1">
            <a:spLocks noGrp="1"/>
          </p:cNvSpPr>
          <p:nvPr>
            <p:ph type="body" idx="2"/>
          </p:nvPr>
        </p:nvSpPr>
        <p:spPr>
          <a:xfrm>
            <a:off x="2311100" y="1075550"/>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THE COLUMN HAS 406 UNIQUE VALEUS</a:t>
            </a:r>
          </a:p>
        </p:txBody>
      </p:sp>
      <p:sp>
        <p:nvSpPr>
          <p:cNvPr id="171" name="Google Shape;171;p29"/>
          <p:cNvSpPr txBox="1">
            <a:spLocks noGrp="1"/>
          </p:cNvSpPr>
          <p:nvPr>
            <p:ph type="subTitle" idx="3"/>
          </p:nvPr>
        </p:nvSpPr>
        <p:spPr>
          <a:xfrm>
            <a:off x="2311109" y="1959974"/>
            <a:ext cx="3055369" cy="4227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dirty="0"/>
              <a:t>DEFINE IMP. U.VALUES:</a:t>
            </a:r>
            <a:endParaRPr sz="1400" dirty="0"/>
          </a:p>
        </p:txBody>
      </p:sp>
      <p:sp>
        <p:nvSpPr>
          <p:cNvPr id="172" name="Google Shape;172;p29"/>
          <p:cNvSpPr txBox="1">
            <a:spLocks noGrp="1"/>
          </p:cNvSpPr>
          <p:nvPr>
            <p:ph type="body" idx="4"/>
          </p:nvPr>
        </p:nvSpPr>
        <p:spPr>
          <a:xfrm>
            <a:off x="2311100" y="2259647"/>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LIKE HAVINGFUN , IMPROVING …</a:t>
            </a:r>
            <a:endParaRPr dirty="0"/>
          </a:p>
          <a:p>
            <a:pPr marL="0" lvl="0" indent="0" algn="l" rtl="0">
              <a:spcBef>
                <a:spcPts val="1600"/>
              </a:spcBef>
              <a:spcAft>
                <a:spcPts val="1600"/>
              </a:spcAft>
              <a:buNone/>
            </a:pPr>
            <a:endParaRPr dirty="0"/>
          </a:p>
        </p:txBody>
      </p:sp>
      <p:sp>
        <p:nvSpPr>
          <p:cNvPr id="173" name="Google Shape;173;p29"/>
          <p:cNvSpPr txBox="1">
            <a:spLocks noGrp="1"/>
          </p:cNvSpPr>
          <p:nvPr>
            <p:ph type="subTitle" idx="5"/>
          </p:nvPr>
        </p:nvSpPr>
        <p:spPr>
          <a:xfrm>
            <a:off x="2311238" y="3137750"/>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THE SOLUTION</a:t>
            </a:r>
            <a:endParaRPr dirty="0"/>
          </a:p>
        </p:txBody>
      </p:sp>
      <p:sp>
        <p:nvSpPr>
          <p:cNvPr id="174" name="Google Shape;174;p29"/>
          <p:cNvSpPr txBox="1">
            <a:spLocks noGrp="1"/>
          </p:cNvSpPr>
          <p:nvPr>
            <p:ph type="body" idx="6"/>
          </p:nvPr>
        </p:nvSpPr>
        <p:spPr>
          <a:xfrm>
            <a:off x="2311100" y="3426553"/>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GROUP ANOTHER UNIQUE VALUES IN the right row </a:t>
            </a:r>
            <a:endParaRPr dirty="0"/>
          </a:p>
          <a:p>
            <a:pPr marL="0" lvl="0" indent="0" algn="l" rtl="0">
              <a:spcBef>
                <a:spcPts val="1600"/>
              </a:spcBef>
              <a:spcAft>
                <a:spcPts val="1600"/>
              </a:spcAft>
              <a:buNone/>
            </a:pPr>
            <a:endParaRPr dirty="0"/>
          </a:p>
        </p:txBody>
      </p:sp>
      <p:sp>
        <p:nvSpPr>
          <p:cNvPr id="181" name="Google Shape;181;p29"/>
          <p:cNvSpPr txBox="1">
            <a:spLocks noGrp="1"/>
          </p:cNvSpPr>
          <p:nvPr>
            <p:ph type="title" idx="16"/>
          </p:nvPr>
        </p:nvSpPr>
        <p:spPr>
          <a:xfrm>
            <a:off x="1256150" y="85630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sp>
        <p:nvSpPr>
          <p:cNvPr id="182" name="Google Shape;182;p29"/>
          <p:cNvSpPr txBox="1">
            <a:spLocks noGrp="1"/>
          </p:cNvSpPr>
          <p:nvPr>
            <p:ph type="title" idx="17"/>
          </p:nvPr>
        </p:nvSpPr>
        <p:spPr>
          <a:xfrm>
            <a:off x="1256150" y="202065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183" name="Google Shape;183;p29"/>
          <p:cNvSpPr txBox="1">
            <a:spLocks noGrp="1"/>
          </p:cNvSpPr>
          <p:nvPr>
            <p:ph type="title" idx="18"/>
          </p:nvPr>
        </p:nvSpPr>
        <p:spPr>
          <a:xfrm>
            <a:off x="1223925" y="318500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2" name="Rectangle: Rounded Corners 1">
            <a:extLst>
              <a:ext uri="{FF2B5EF4-FFF2-40B4-BE49-F238E27FC236}">
                <a16:creationId xmlns:a16="http://schemas.microsoft.com/office/drawing/2014/main" id="{C5789E12-669D-65ED-D66C-E14C1E2B9276}"/>
              </a:ext>
            </a:extLst>
          </p:cNvPr>
          <p:cNvSpPr/>
          <p:nvPr/>
        </p:nvSpPr>
        <p:spPr>
          <a:xfrm>
            <a:off x="4864308" y="427773"/>
            <a:ext cx="4129790" cy="1831874"/>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AA054F5-0027-12E1-FB20-5C14FC440B59}"/>
              </a:ext>
            </a:extLst>
          </p:cNvPr>
          <p:cNvPicPr>
            <a:picLocks noChangeAspect="1"/>
          </p:cNvPicPr>
          <p:nvPr/>
        </p:nvPicPr>
        <p:blipFill>
          <a:blip r:embed="rId4"/>
          <a:stretch>
            <a:fillRect/>
          </a:stretch>
        </p:blipFill>
        <p:spPr>
          <a:xfrm>
            <a:off x="847079" y="341348"/>
            <a:ext cx="426432" cy="529781"/>
          </a:xfrm>
          <a:prstGeom prst="rect">
            <a:avLst/>
          </a:prstGeom>
        </p:spPr>
      </p:pic>
      <p:grpSp>
        <p:nvGrpSpPr>
          <p:cNvPr id="9" name="Group 8">
            <a:extLst>
              <a:ext uri="{FF2B5EF4-FFF2-40B4-BE49-F238E27FC236}">
                <a16:creationId xmlns:a16="http://schemas.microsoft.com/office/drawing/2014/main" id="{B21E0188-5CA0-813D-AAE4-786340EFBBBD}"/>
              </a:ext>
            </a:extLst>
          </p:cNvPr>
          <p:cNvGrpSpPr/>
          <p:nvPr/>
        </p:nvGrpSpPr>
        <p:grpSpPr>
          <a:xfrm>
            <a:off x="5485852" y="2741451"/>
            <a:ext cx="2944623" cy="1761897"/>
            <a:chOff x="5485852" y="2741451"/>
            <a:chExt cx="2944623" cy="1761897"/>
          </a:xfrm>
        </p:grpSpPr>
        <p:pic>
          <p:nvPicPr>
            <p:cNvPr id="6" name="Picture 5">
              <a:extLst>
                <a:ext uri="{FF2B5EF4-FFF2-40B4-BE49-F238E27FC236}">
                  <a16:creationId xmlns:a16="http://schemas.microsoft.com/office/drawing/2014/main" id="{C0284D5F-2356-0899-A8B3-3A035E6842D2}"/>
                </a:ext>
              </a:extLst>
            </p:cNvPr>
            <p:cNvPicPr>
              <a:picLocks noChangeAspect="1"/>
            </p:cNvPicPr>
            <p:nvPr/>
          </p:nvPicPr>
          <p:blipFill>
            <a:blip r:embed="rId5"/>
            <a:stretch>
              <a:fillRect/>
            </a:stretch>
          </p:blipFill>
          <p:spPr>
            <a:xfrm>
              <a:off x="5485852" y="2741451"/>
              <a:ext cx="2944623" cy="1761897"/>
            </a:xfrm>
            <a:prstGeom prst="rect">
              <a:avLst/>
            </a:prstGeom>
          </p:spPr>
        </p:pic>
        <p:pic>
          <p:nvPicPr>
            <p:cNvPr id="8" name="Picture 7">
              <a:extLst>
                <a:ext uri="{FF2B5EF4-FFF2-40B4-BE49-F238E27FC236}">
                  <a16:creationId xmlns:a16="http://schemas.microsoft.com/office/drawing/2014/main" id="{6E6B8F29-4A2B-1296-AA11-6FB599423F73}"/>
                </a:ext>
              </a:extLst>
            </p:cNvPr>
            <p:cNvPicPr>
              <a:picLocks noChangeAspect="1"/>
            </p:cNvPicPr>
            <p:nvPr/>
          </p:nvPicPr>
          <p:blipFill>
            <a:blip r:embed="rId6"/>
            <a:stretch>
              <a:fillRect/>
            </a:stretch>
          </p:blipFill>
          <p:spPr>
            <a:xfrm>
              <a:off x="5875188" y="2874981"/>
              <a:ext cx="2105458" cy="1282072"/>
            </a:xfrm>
            <a:prstGeom prst="rect">
              <a:avLst/>
            </a:prstGeom>
          </p:spPr>
        </p:pic>
      </p:grpSp>
    </p:spTree>
    <p:extLst>
      <p:ext uri="{BB962C8B-B14F-4D97-AF65-F5344CB8AC3E}">
        <p14:creationId xmlns:p14="http://schemas.microsoft.com/office/powerpoint/2010/main" val="3694501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1"/>
                                        </p:tgtEl>
                                        <p:attrNameLst>
                                          <p:attrName>style.visibility</p:attrName>
                                        </p:attrNameLst>
                                      </p:cBhvr>
                                      <p:to>
                                        <p:strVal val="visible"/>
                                      </p:to>
                                    </p:set>
                                    <p:anim calcmode="lin" valueType="num">
                                      <p:cBhvr additive="base">
                                        <p:cTn id="7" dur="500" fill="hold"/>
                                        <p:tgtEl>
                                          <p:spTgt spid="181"/>
                                        </p:tgtEl>
                                        <p:attrNameLst>
                                          <p:attrName>ppt_x</p:attrName>
                                        </p:attrNameLst>
                                      </p:cBhvr>
                                      <p:tavLst>
                                        <p:tav tm="0">
                                          <p:val>
                                            <p:strVal val="#ppt_x"/>
                                          </p:val>
                                        </p:tav>
                                        <p:tav tm="100000">
                                          <p:val>
                                            <p:strVal val="#ppt_x"/>
                                          </p:val>
                                        </p:tav>
                                      </p:tavLst>
                                    </p:anim>
                                    <p:anim calcmode="lin" valueType="num">
                                      <p:cBhvr additive="base">
                                        <p:cTn id="8" dur="500" fill="hold"/>
                                        <p:tgtEl>
                                          <p:spTgt spid="18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9">
                                            <p:txEl>
                                              <p:pRg st="0" end="0"/>
                                            </p:txEl>
                                          </p:spTgt>
                                        </p:tgtEl>
                                        <p:attrNameLst>
                                          <p:attrName>style.visibility</p:attrName>
                                        </p:attrNameLst>
                                      </p:cBhvr>
                                      <p:to>
                                        <p:strVal val="visible"/>
                                      </p:to>
                                    </p:set>
                                    <p:anim calcmode="lin" valueType="num">
                                      <p:cBhvr additive="base">
                                        <p:cTn id="11" dur="500" fill="hold"/>
                                        <p:tgtEl>
                                          <p:spTgt spid="169">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69">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0">
                                            <p:txEl>
                                              <p:pRg st="0" end="0"/>
                                            </p:txEl>
                                          </p:spTgt>
                                        </p:tgtEl>
                                        <p:attrNameLst>
                                          <p:attrName>style.visibility</p:attrName>
                                        </p:attrNameLst>
                                      </p:cBhvr>
                                      <p:to>
                                        <p:strVal val="visible"/>
                                      </p:to>
                                    </p:set>
                                    <p:anim calcmode="lin" valueType="num">
                                      <p:cBhvr additive="base">
                                        <p:cTn id="15" dur="500" fill="hold"/>
                                        <p:tgtEl>
                                          <p:spTgt spid="170">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7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82"/>
                                        </p:tgtEl>
                                        <p:attrNameLst>
                                          <p:attrName>style.visibility</p:attrName>
                                        </p:attrNameLst>
                                      </p:cBhvr>
                                      <p:to>
                                        <p:strVal val="visible"/>
                                      </p:to>
                                    </p:set>
                                    <p:anim calcmode="lin" valueType="num">
                                      <p:cBhvr additive="base">
                                        <p:cTn id="21" dur="500" fill="hold"/>
                                        <p:tgtEl>
                                          <p:spTgt spid="182"/>
                                        </p:tgtEl>
                                        <p:attrNameLst>
                                          <p:attrName>ppt_x</p:attrName>
                                        </p:attrNameLst>
                                      </p:cBhvr>
                                      <p:tavLst>
                                        <p:tav tm="0">
                                          <p:val>
                                            <p:strVal val="#ppt_x"/>
                                          </p:val>
                                        </p:tav>
                                        <p:tav tm="100000">
                                          <p:val>
                                            <p:strVal val="#ppt_x"/>
                                          </p:val>
                                        </p:tav>
                                      </p:tavLst>
                                    </p:anim>
                                    <p:anim calcmode="lin" valueType="num">
                                      <p:cBhvr additive="base">
                                        <p:cTn id="22" dur="500" fill="hold"/>
                                        <p:tgtEl>
                                          <p:spTgt spid="182"/>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71">
                                            <p:txEl>
                                              <p:pRg st="0" end="0"/>
                                            </p:txEl>
                                          </p:spTgt>
                                        </p:tgtEl>
                                        <p:attrNameLst>
                                          <p:attrName>style.visibility</p:attrName>
                                        </p:attrNameLst>
                                      </p:cBhvr>
                                      <p:to>
                                        <p:strVal val="visible"/>
                                      </p:to>
                                    </p:set>
                                    <p:anim calcmode="lin" valueType="num">
                                      <p:cBhvr additive="base">
                                        <p:cTn id="25" dur="500" fill="hold"/>
                                        <p:tgtEl>
                                          <p:spTgt spid="171">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71">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72">
                                            <p:txEl>
                                              <p:pRg st="0" end="0"/>
                                            </p:txEl>
                                          </p:spTgt>
                                        </p:tgtEl>
                                        <p:attrNameLst>
                                          <p:attrName>style.visibility</p:attrName>
                                        </p:attrNameLst>
                                      </p:cBhvr>
                                      <p:to>
                                        <p:strVal val="visible"/>
                                      </p:to>
                                    </p:set>
                                    <p:anim calcmode="lin" valueType="num">
                                      <p:cBhvr additive="base">
                                        <p:cTn id="29" dur="500" fill="hold"/>
                                        <p:tgtEl>
                                          <p:spTgt spid="172">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7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83"/>
                                        </p:tgtEl>
                                        <p:attrNameLst>
                                          <p:attrName>style.visibility</p:attrName>
                                        </p:attrNameLst>
                                      </p:cBhvr>
                                      <p:to>
                                        <p:strVal val="visible"/>
                                      </p:to>
                                    </p:set>
                                    <p:anim calcmode="lin" valueType="num">
                                      <p:cBhvr additive="base">
                                        <p:cTn id="35" dur="500" fill="hold"/>
                                        <p:tgtEl>
                                          <p:spTgt spid="183"/>
                                        </p:tgtEl>
                                        <p:attrNameLst>
                                          <p:attrName>ppt_x</p:attrName>
                                        </p:attrNameLst>
                                      </p:cBhvr>
                                      <p:tavLst>
                                        <p:tav tm="0">
                                          <p:val>
                                            <p:strVal val="#ppt_x"/>
                                          </p:val>
                                        </p:tav>
                                        <p:tav tm="100000">
                                          <p:val>
                                            <p:strVal val="#ppt_x"/>
                                          </p:val>
                                        </p:tav>
                                      </p:tavLst>
                                    </p:anim>
                                    <p:anim calcmode="lin" valueType="num">
                                      <p:cBhvr additive="base">
                                        <p:cTn id="36" dur="500" fill="hold"/>
                                        <p:tgtEl>
                                          <p:spTgt spid="183"/>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73">
                                            <p:txEl>
                                              <p:pRg st="0" end="0"/>
                                            </p:txEl>
                                          </p:spTgt>
                                        </p:tgtEl>
                                        <p:attrNameLst>
                                          <p:attrName>style.visibility</p:attrName>
                                        </p:attrNameLst>
                                      </p:cBhvr>
                                      <p:to>
                                        <p:strVal val="visible"/>
                                      </p:to>
                                    </p:set>
                                    <p:anim calcmode="lin" valueType="num">
                                      <p:cBhvr additive="base">
                                        <p:cTn id="39" dur="500" fill="hold"/>
                                        <p:tgtEl>
                                          <p:spTgt spid="173">
                                            <p:txEl>
                                              <p:pRg st="0" end="0"/>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173">
                                            <p:txEl>
                                              <p:pRg st="0" end="0"/>
                                            </p:txEl>
                                          </p:spTgt>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74">
                                            <p:txEl>
                                              <p:pRg st="0" end="0"/>
                                            </p:txEl>
                                          </p:spTgt>
                                        </p:tgtEl>
                                        <p:attrNameLst>
                                          <p:attrName>style.visibility</p:attrName>
                                        </p:attrNameLst>
                                      </p:cBhvr>
                                      <p:to>
                                        <p:strVal val="visible"/>
                                      </p:to>
                                    </p:set>
                                    <p:anim calcmode="lin" valueType="num">
                                      <p:cBhvr additive="base">
                                        <p:cTn id="43" dur="500" fill="hold"/>
                                        <p:tgtEl>
                                          <p:spTgt spid="174">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7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build="p"/>
      <p:bldP spid="170" grpId="0" build="p"/>
      <p:bldP spid="171" grpId="0" build="p"/>
      <p:bldP spid="172" grpId="0" build="p"/>
      <p:bldP spid="173" grpId="0" build="p"/>
      <p:bldP spid="174" grpId="0" build="p"/>
      <p:bldP spid="181" grpId="0"/>
      <p:bldP spid="182" grpId="0"/>
      <p:bldP spid="18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rot="-5400000">
            <a:off x="-1191550" y="1991775"/>
            <a:ext cx="40584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NULL VALUES</a:t>
            </a:r>
            <a:endParaRPr dirty="0"/>
          </a:p>
        </p:txBody>
      </p:sp>
      <p:sp>
        <p:nvSpPr>
          <p:cNvPr id="169" name="Google Shape;169;p29"/>
          <p:cNvSpPr txBox="1">
            <a:spLocks noGrp="1"/>
          </p:cNvSpPr>
          <p:nvPr>
            <p:ph type="subTitle" idx="1"/>
          </p:nvPr>
        </p:nvSpPr>
        <p:spPr>
          <a:xfrm>
            <a:off x="2311110" y="780100"/>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a:t>Fill null with mode:</a:t>
            </a:r>
            <a:endParaRPr b="1" dirty="0"/>
          </a:p>
        </p:txBody>
      </p:sp>
      <p:sp>
        <p:nvSpPr>
          <p:cNvPr id="170" name="Google Shape;170;p29"/>
          <p:cNvSpPr txBox="1">
            <a:spLocks noGrp="1"/>
          </p:cNvSpPr>
          <p:nvPr>
            <p:ph type="body" idx="2"/>
          </p:nvPr>
        </p:nvSpPr>
        <p:spPr>
          <a:xfrm>
            <a:off x="2311100" y="1075550"/>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In numerical columns like SPINS and streams</a:t>
            </a:r>
          </a:p>
        </p:txBody>
      </p:sp>
      <p:sp>
        <p:nvSpPr>
          <p:cNvPr id="171" name="Google Shape;171;p29"/>
          <p:cNvSpPr txBox="1">
            <a:spLocks noGrp="1"/>
          </p:cNvSpPr>
          <p:nvPr>
            <p:ph type="subTitle" idx="3"/>
          </p:nvPr>
        </p:nvSpPr>
        <p:spPr>
          <a:xfrm>
            <a:off x="2311110" y="1959975"/>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b="1" dirty="0"/>
              <a:t>F</a:t>
            </a:r>
            <a:r>
              <a:rPr lang="en" sz="1400" b="1" dirty="0"/>
              <a:t>ull null with undefined :</a:t>
            </a:r>
            <a:endParaRPr sz="1400" b="1" dirty="0"/>
          </a:p>
        </p:txBody>
      </p:sp>
      <p:sp>
        <p:nvSpPr>
          <p:cNvPr id="172" name="Google Shape;172;p29"/>
          <p:cNvSpPr txBox="1">
            <a:spLocks noGrp="1"/>
          </p:cNvSpPr>
          <p:nvPr>
            <p:ph type="body" idx="4"/>
          </p:nvPr>
        </p:nvSpPr>
        <p:spPr>
          <a:xfrm>
            <a:off x="2311100" y="2259647"/>
            <a:ext cx="2414100" cy="7305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en-US" sz="1600" dirty="0"/>
              <a:t>In league column</a:t>
            </a:r>
            <a:endParaRPr sz="1600" dirty="0"/>
          </a:p>
        </p:txBody>
      </p:sp>
      <p:sp>
        <p:nvSpPr>
          <p:cNvPr id="173" name="Google Shape;173;p29"/>
          <p:cNvSpPr txBox="1">
            <a:spLocks noGrp="1"/>
          </p:cNvSpPr>
          <p:nvPr>
            <p:ph type="subTitle" idx="5"/>
          </p:nvPr>
        </p:nvSpPr>
        <p:spPr>
          <a:xfrm>
            <a:off x="2311238" y="3137750"/>
            <a:ext cx="2616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D</a:t>
            </a:r>
            <a:r>
              <a:rPr lang="en" dirty="0"/>
              <a:t>rop null values:</a:t>
            </a:r>
            <a:endParaRPr dirty="0"/>
          </a:p>
        </p:txBody>
      </p:sp>
      <p:sp>
        <p:nvSpPr>
          <p:cNvPr id="174" name="Google Shape;174;p29"/>
          <p:cNvSpPr txBox="1">
            <a:spLocks noGrp="1"/>
          </p:cNvSpPr>
          <p:nvPr>
            <p:ph type="body" idx="6"/>
          </p:nvPr>
        </p:nvSpPr>
        <p:spPr>
          <a:xfrm>
            <a:off x="2311100" y="3426553"/>
            <a:ext cx="2414100" cy="73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F</a:t>
            </a:r>
            <a:r>
              <a:rPr lang="en" dirty="0"/>
              <a:t>rom column like work and hours</a:t>
            </a:r>
            <a:endParaRPr dirty="0"/>
          </a:p>
          <a:p>
            <a:pPr marL="0" lvl="0" indent="0" algn="l" rtl="0">
              <a:spcBef>
                <a:spcPts val="1600"/>
              </a:spcBef>
              <a:spcAft>
                <a:spcPts val="1600"/>
              </a:spcAft>
              <a:buNone/>
            </a:pPr>
            <a:endParaRPr dirty="0"/>
          </a:p>
        </p:txBody>
      </p:sp>
      <p:sp>
        <p:nvSpPr>
          <p:cNvPr id="181" name="Google Shape;181;p29"/>
          <p:cNvSpPr txBox="1">
            <a:spLocks noGrp="1"/>
          </p:cNvSpPr>
          <p:nvPr>
            <p:ph type="title" idx="16"/>
          </p:nvPr>
        </p:nvSpPr>
        <p:spPr>
          <a:xfrm>
            <a:off x="1256000" y="90355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200" dirty="0"/>
              <a:t>01</a:t>
            </a:r>
            <a:endParaRPr sz="3200" dirty="0"/>
          </a:p>
        </p:txBody>
      </p:sp>
      <p:sp>
        <p:nvSpPr>
          <p:cNvPr id="182" name="Google Shape;182;p29"/>
          <p:cNvSpPr txBox="1">
            <a:spLocks noGrp="1"/>
          </p:cNvSpPr>
          <p:nvPr>
            <p:ph type="title" idx="17"/>
          </p:nvPr>
        </p:nvSpPr>
        <p:spPr>
          <a:xfrm>
            <a:off x="1256150" y="202065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183" name="Google Shape;183;p29"/>
          <p:cNvSpPr txBox="1">
            <a:spLocks noGrp="1"/>
          </p:cNvSpPr>
          <p:nvPr>
            <p:ph type="title" idx="18"/>
          </p:nvPr>
        </p:nvSpPr>
        <p:spPr>
          <a:xfrm>
            <a:off x="1223925" y="3185000"/>
            <a:ext cx="1055100" cy="4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20" name="Rectangle 19">
            <a:extLst>
              <a:ext uri="{FF2B5EF4-FFF2-40B4-BE49-F238E27FC236}">
                <a16:creationId xmlns:a16="http://schemas.microsoft.com/office/drawing/2014/main" id="{0EB9C716-A5EF-CCA7-3164-1E81CA2B31F9}"/>
              </a:ext>
            </a:extLst>
          </p:cNvPr>
          <p:cNvSpPr/>
          <p:nvPr/>
        </p:nvSpPr>
        <p:spPr>
          <a:xfrm>
            <a:off x="5959550" y="260199"/>
            <a:ext cx="2831649" cy="4729396"/>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1"/>
                                        </p:tgtEl>
                                        <p:attrNameLst>
                                          <p:attrName>style.visibility</p:attrName>
                                        </p:attrNameLst>
                                      </p:cBhvr>
                                      <p:to>
                                        <p:strVal val="visible"/>
                                      </p:to>
                                    </p:set>
                                    <p:animEffect transition="in" filter="fade">
                                      <p:cBhvr>
                                        <p:cTn id="7" dur="1000"/>
                                        <p:tgtEl>
                                          <p:spTgt spid="181"/>
                                        </p:tgtEl>
                                      </p:cBhvr>
                                    </p:animEffect>
                                    <p:anim calcmode="lin" valueType="num">
                                      <p:cBhvr>
                                        <p:cTn id="8" dur="1000" fill="hold"/>
                                        <p:tgtEl>
                                          <p:spTgt spid="181"/>
                                        </p:tgtEl>
                                        <p:attrNameLst>
                                          <p:attrName>ppt_x</p:attrName>
                                        </p:attrNameLst>
                                      </p:cBhvr>
                                      <p:tavLst>
                                        <p:tav tm="0">
                                          <p:val>
                                            <p:strVal val="#ppt_x"/>
                                          </p:val>
                                        </p:tav>
                                        <p:tav tm="100000">
                                          <p:val>
                                            <p:strVal val="#ppt_x"/>
                                          </p:val>
                                        </p:tav>
                                      </p:tavLst>
                                    </p:anim>
                                    <p:anim calcmode="lin" valueType="num">
                                      <p:cBhvr>
                                        <p:cTn id="9" dur="1000" fill="hold"/>
                                        <p:tgtEl>
                                          <p:spTgt spid="18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9">
                                            <p:txEl>
                                              <p:pRg st="0" end="0"/>
                                            </p:txEl>
                                          </p:spTgt>
                                        </p:tgtEl>
                                        <p:attrNameLst>
                                          <p:attrName>style.visibility</p:attrName>
                                        </p:attrNameLst>
                                      </p:cBhvr>
                                      <p:to>
                                        <p:strVal val="visible"/>
                                      </p:to>
                                    </p:set>
                                    <p:animEffect transition="in" filter="fade">
                                      <p:cBhvr>
                                        <p:cTn id="12" dur="1000"/>
                                        <p:tgtEl>
                                          <p:spTgt spid="169">
                                            <p:txEl>
                                              <p:pRg st="0" end="0"/>
                                            </p:txEl>
                                          </p:spTgt>
                                        </p:tgtEl>
                                      </p:cBhvr>
                                    </p:animEffect>
                                    <p:anim calcmode="lin" valueType="num">
                                      <p:cBhvr>
                                        <p:cTn id="13" dur="1000" fill="hold"/>
                                        <p:tgtEl>
                                          <p:spTgt spid="169">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69">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0">
                                            <p:txEl>
                                              <p:pRg st="0" end="0"/>
                                            </p:txEl>
                                          </p:spTgt>
                                        </p:tgtEl>
                                        <p:attrNameLst>
                                          <p:attrName>style.visibility</p:attrName>
                                        </p:attrNameLst>
                                      </p:cBhvr>
                                      <p:to>
                                        <p:strVal val="visible"/>
                                      </p:to>
                                    </p:set>
                                    <p:animEffect transition="in" filter="fade">
                                      <p:cBhvr>
                                        <p:cTn id="17" dur="1000"/>
                                        <p:tgtEl>
                                          <p:spTgt spid="170">
                                            <p:txEl>
                                              <p:pRg st="0" end="0"/>
                                            </p:txEl>
                                          </p:spTgt>
                                        </p:tgtEl>
                                      </p:cBhvr>
                                    </p:animEffect>
                                    <p:anim calcmode="lin" valueType="num">
                                      <p:cBhvr>
                                        <p:cTn id="18" dur="1000" fill="hold"/>
                                        <p:tgtEl>
                                          <p:spTgt spid="170">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7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82"/>
                                        </p:tgtEl>
                                        <p:attrNameLst>
                                          <p:attrName>style.visibility</p:attrName>
                                        </p:attrNameLst>
                                      </p:cBhvr>
                                      <p:to>
                                        <p:strVal val="visible"/>
                                      </p:to>
                                    </p:set>
                                    <p:anim calcmode="lin" valueType="num">
                                      <p:cBhvr additive="base">
                                        <p:cTn id="24" dur="500" fill="hold"/>
                                        <p:tgtEl>
                                          <p:spTgt spid="182"/>
                                        </p:tgtEl>
                                        <p:attrNameLst>
                                          <p:attrName>ppt_x</p:attrName>
                                        </p:attrNameLst>
                                      </p:cBhvr>
                                      <p:tavLst>
                                        <p:tav tm="0">
                                          <p:val>
                                            <p:strVal val="#ppt_x"/>
                                          </p:val>
                                        </p:tav>
                                        <p:tav tm="100000">
                                          <p:val>
                                            <p:strVal val="#ppt_x"/>
                                          </p:val>
                                        </p:tav>
                                      </p:tavLst>
                                    </p:anim>
                                    <p:anim calcmode="lin" valueType="num">
                                      <p:cBhvr additive="base">
                                        <p:cTn id="25" dur="500" fill="hold"/>
                                        <p:tgtEl>
                                          <p:spTgt spid="182"/>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71">
                                            <p:txEl>
                                              <p:pRg st="0" end="0"/>
                                            </p:txEl>
                                          </p:spTgt>
                                        </p:tgtEl>
                                        <p:attrNameLst>
                                          <p:attrName>style.visibility</p:attrName>
                                        </p:attrNameLst>
                                      </p:cBhvr>
                                      <p:to>
                                        <p:strVal val="visible"/>
                                      </p:to>
                                    </p:set>
                                    <p:anim calcmode="lin" valueType="num">
                                      <p:cBhvr additive="base">
                                        <p:cTn id="28" dur="500" fill="hold"/>
                                        <p:tgtEl>
                                          <p:spTgt spid="171">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171">
                                            <p:txEl>
                                              <p:pRg st="0" end="0"/>
                                            </p:txEl>
                                          </p:spTgt>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172">
                                            <p:txEl>
                                              <p:pRg st="0" end="0"/>
                                            </p:txEl>
                                          </p:spTgt>
                                        </p:tgtEl>
                                        <p:attrNameLst>
                                          <p:attrName>style.visibility</p:attrName>
                                        </p:attrNameLst>
                                      </p:cBhvr>
                                      <p:to>
                                        <p:strVal val="visible"/>
                                      </p:to>
                                    </p:set>
                                    <p:anim calcmode="lin" valueType="num">
                                      <p:cBhvr additive="base">
                                        <p:cTn id="32" dur="500" fill="hold"/>
                                        <p:tgtEl>
                                          <p:spTgt spid="172">
                                            <p:txEl>
                                              <p:pRg st="0" end="0"/>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17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183"/>
                                        </p:tgtEl>
                                        <p:attrNameLst>
                                          <p:attrName>style.visibility</p:attrName>
                                        </p:attrNameLst>
                                      </p:cBhvr>
                                      <p:to>
                                        <p:strVal val="visible"/>
                                      </p:to>
                                    </p:set>
                                    <p:anim calcmode="lin" valueType="num">
                                      <p:cBhvr additive="base">
                                        <p:cTn id="38" dur="500" fill="hold"/>
                                        <p:tgtEl>
                                          <p:spTgt spid="183"/>
                                        </p:tgtEl>
                                        <p:attrNameLst>
                                          <p:attrName>ppt_x</p:attrName>
                                        </p:attrNameLst>
                                      </p:cBhvr>
                                      <p:tavLst>
                                        <p:tav tm="0">
                                          <p:val>
                                            <p:strVal val="#ppt_x"/>
                                          </p:val>
                                        </p:tav>
                                        <p:tav tm="100000">
                                          <p:val>
                                            <p:strVal val="#ppt_x"/>
                                          </p:val>
                                        </p:tav>
                                      </p:tavLst>
                                    </p:anim>
                                    <p:anim calcmode="lin" valueType="num">
                                      <p:cBhvr additive="base">
                                        <p:cTn id="39" dur="500" fill="hold"/>
                                        <p:tgtEl>
                                          <p:spTgt spid="183"/>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173">
                                            <p:txEl>
                                              <p:pRg st="0" end="0"/>
                                            </p:txEl>
                                          </p:spTgt>
                                        </p:tgtEl>
                                        <p:attrNameLst>
                                          <p:attrName>style.visibility</p:attrName>
                                        </p:attrNameLst>
                                      </p:cBhvr>
                                      <p:to>
                                        <p:strVal val="visible"/>
                                      </p:to>
                                    </p:set>
                                    <p:anim calcmode="lin" valueType="num">
                                      <p:cBhvr additive="base">
                                        <p:cTn id="42" dur="500" fill="hold"/>
                                        <p:tgtEl>
                                          <p:spTgt spid="173">
                                            <p:txEl>
                                              <p:pRg st="0" end="0"/>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173">
                                            <p:txEl>
                                              <p:pRg st="0" end="0"/>
                                            </p:txEl>
                                          </p:spTgt>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174">
                                            <p:txEl>
                                              <p:pRg st="0" end="0"/>
                                            </p:txEl>
                                          </p:spTgt>
                                        </p:tgtEl>
                                        <p:attrNameLst>
                                          <p:attrName>style.visibility</p:attrName>
                                        </p:attrNameLst>
                                      </p:cBhvr>
                                      <p:to>
                                        <p:strVal val="visible"/>
                                      </p:to>
                                    </p:set>
                                    <p:anim calcmode="lin" valueType="num">
                                      <p:cBhvr additive="base">
                                        <p:cTn id="46" dur="500" fill="hold"/>
                                        <p:tgtEl>
                                          <p:spTgt spid="174">
                                            <p:txEl>
                                              <p:pRg st="0" end="0"/>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17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build="p"/>
      <p:bldP spid="170" grpId="0" build="p"/>
      <p:bldP spid="171" grpId="0" build="p"/>
      <p:bldP spid="172" grpId="0" build="p"/>
      <p:bldP spid="173" grpId="0" build="p"/>
      <p:bldP spid="174" grpId="0" build="p"/>
      <p:bldP spid="181" grpId="0"/>
      <p:bldP spid="182" grpId="0"/>
      <p:bldP spid="18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45"/>
          <p:cNvSpPr txBox="1">
            <a:spLocks noGrp="1"/>
          </p:cNvSpPr>
          <p:nvPr>
            <p:ph type="title"/>
          </p:nvPr>
        </p:nvSpPr>
        <p:spPr>
          <a:xfrm rot="-5400000">
            <a:off x="-1326790" y="2014766"/>
            <a:ext cx="4051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t>problems</a:t>
            </a:r>
            <a:endParaRPr sz="3200" dirty="0"/>
          </a:p>
        </p:txBody>
      </p:sp>
      <p:sp>
        <p:nvSpPr>
          <p:cNvPr id="615" name="Google Shape;615;p45"/>
          <p:cNvSpPr txBox="1">
            <a:spLocks noGrp="1"/>
          </p:cNvSpPr>
          <p:nvPr>
            <p:ph type="subTitle" idx="1"/>
          </p:nvPr>
        </p:nvSpPr>
        <p:spPr>
          <a:xfrm>
            <a:off x="4754061" y="920500"/>
            <a:ext cx="36765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HOURS COLUMN</a:t>
            </a:r>
            <a:endParaRPr dirty="0"/>
          </a:p>
        </p:txBody>
      </p:sp>
      <p:sp>
        <p:nvSpPr>
          <p:cNvPr id="616" name="Google Shape;616;p45"/>
          <p:cNvSpPr txBox="1">
            <a:spLocks noGrp="1"/>
          </p:cNvSpPr>
          <p:nvPr>
            <p:ph type="body" idx="2"/>
          </p:nvPr>
        </p:nvSpPr>
        <p:spPr>
          <a:xfrm>
            <a:off x="4901013" y="1335078"/>
            <a:ext cx="3676500" cy="85869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200" dirty="0"/>
              <a:t>Number of hours in a week devoted to playing so must don't be more than 168 if the player sleep just 4 hours per day so it will be 164 hours</a:t>
            </a:r>
            <a:r>
              <a:rPr lang="en" sz="1200" dirty="0"/>
              <a:t>  after che</a:t>
            </a:r>
            <a:r>
              <a:rPr lang="en-US" sz="1200" dirty="0"/>
              <a:t>c</a:t>
            </a:r>
            <a:r>
              <a:rPr lang="en" sz="1200" dirty="0"/>
              <a:t>king  outliars droped all Hours over 100 </a:t>
            </a:r>
            <a:endParaRPr sz="1200" dirty="0"/>
          </a:p>
        </p:txBody>
      </p:sp>
      <p:sp>
        <p:nvSpPr>
          <p:cNvPr id="617" name="Google Shape;617;p45"/>
          <p:cNvSpPr txBox="1">
            <a:spLocks noGrp="1"/>
          </p:cNvSpPr>
          <p:nvPr>
            <p:ph type="subTitle" idx="3"/>
          </p:nvPr>
        </p:nvSpPr>
        <p:spPr>
          <a:xfrm>
            <a:off x="4646388" y="2193776"/>
            <a:ext cx="36759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PLAY STYLE COLUMN</a:t>
            </a:r>
            <a:endParaRPr dirty="0"/>
          </a:p>
        </p:txBody>
      </p:sp>
      <p:sp>
        <p:nvSpPr>
          <p:cNvPr id="618" name="Google Shape;618;p45"/>
          <p:cNvSpPr txBox="1">
            <a:spLocks noGrp="1"/>
          </p:cNvSpPr>
          <p:nvPr>
            <p:ph type="body" idx="4"/>
          </p:nvPr>
        </p:nvSpPr>
        <p:spPr>
          <a:xfrm>
            <a:off x="4746441" y="2582166"/>
            <a:ext cx="3675900" cy="797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M</a:t>
            </a:r>
            <a:r>
              <a:rPr lang="en" dirty="0"/>
              <a:t>ake all rows After index 5 to category other</a:t>
            </a:r>
            <a:endParaRPr dirty="0"/>
          </a:p>
        </p:txBody>
      </p:sp>
      <p:sp>
        <p:nvSpPr>
          <p:cNvPr id="619" name="Google Shape;619;p45"/>
          <p:cNvSpPr txBox="1">
            <a:spLocks noGrp="1"/>
          </p:cNvSpPr>
          <p:nvPr>
            <p:ph type="subTitle" idx="5"/>
          </p:nvPr>
        </p:nvSpPr>
        <p:spPr>
          <a:xfrm>
            <a:off x="4754051" y="3182000"/>
            <a:ext cx="3675300" cy="27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Age column</a:t>
            </a:r>
            <a:endParaRPr dirty="0"/>
          </a:p>
        </p:txBody>
      </p:sp>
      <p:sp>
        <p:nvSpPr>
          <p:cNvPr id="620" name="Google Shape;620;p45"/>
          <p:cNvSpPr txBox="1">
            <a:spLocks noGrp="1"/>
          </p:cNvSpPr>
          <p:nvPr>
            <p:ph type="body" idx="6"/>
          </p:nvPr>
        </p:nvSpPr>
        <p:spPr>
          <a:xfrm>
            <a:off x="4753475" y="3482066"/>
            <a:ext cx="3675300" cy="797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After checking outliars </a:t>
            </a:r>
            <a:r>
              <a:rPr lang="en-US" dirty="0"/>
              <a:t>I</a:t>
            </a:r>
            <a:r>
              <a:rPr lang="en" dirty="0"/>
              <a:t> droped all Ages over 50</a:t>
            </a:r>
            <a:endParaRPr dirty="0"/>
          </a:p>
        </p:txBody>
      </p:sp>
      <p:sp>
        <p:nvSpPr>
          <p:cNvPr id="621" name="Google Shape;621;p45"/>
          <p:cNvSpPr/>
          <p:nvPr/>
        </p:nvSpPr>
        <p:spPr>
          <a:xfrm>
            <a:off x="3840023" y="1025967"/>
            <a:ext cx="612055" cy="59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45"/>
          <p:cNvSpPr/>
          <p:nvPr/>
        </p:nvSpPr>
        <p:spPr>
          <a:xfrm>
            <a:off x="3894825" y="2196186"/>
            <a:ext cx="594600" cy="59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5"/>
          <p:cNvSpPr/>
          <p:nvPr/>
        </p:nvSpPr>
        <p:spPr>
          <a:xfrm>
            <a:off x="4013063" y="3278963"/>
            <a:ext cx="594600" cy="59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45"/>
          <p:cNvGrpSpPr/>
          <p:nvPr/>
        </p:nvGrpSpPr>
        <p:grpSpPr>
          <a:xfrm>
            <a:off x="4006053" y="2283088"/>
            <a:ext cx="426462" cy="420796"/>
            <a:chOff x="-6776532" y="2397892"/>
            <a:chExt cx="295375" cy="291450"/>
          </a:xfrm>
        </p:grpSpPr>
        <p:sp>
          <p:nvSpPr>
            <p:cNvPr id="625" name="Google Shape;625;p45"/>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5"/>
            <p:cNvSpPr/>
            <p:nvPr/>
          </p:nvSpPr>
          <p:spPr>
            <a:xfrm>
              <a:off x="-6776532" y="2397892"/>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7" name="Google Shape;627;p45"/>
          <p:cNvGrpSpPr/>
          <p:nvPr/>
        </p:nvGrpSpPr>
        <p:grpSpPr>
          <a:xfrm>
            <a:off x="3935652" y="1149712"/>
            <a:ext cx="420796" cy="370732"/>
            <a:chOff x="-3137650" y="2067900"/>
            <a:chExt cx="291450" cy="256775"/>
          </a:xfrm>
        </p:grpSpPr>
        <p:sp>
          <p:nvSpPr>
            <p:cNvPr id="628" name="Google Shape;628;p45"/>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5"/>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5"/>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45"/>
          <p:cNvSpPr/>
          <p:nvPr/>
        </p:nvSpPr>
        <p:spPr>
          <a:xfrm>
            <a:off x="4099405" y="3365883"/>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 name="Google Shape;632;p45"/>
          <p:cNvGrpSpPr/>
          <p:nvPr/>
        </p:nvGrpSpPr>
        <p:grpSpPr>
          <a:xfrm>
            <a:off x="1484467" y="1009516"/>
            <a:ext cx="1975305" cy="2864046"/>
            <a:chOff x="1491962" y="1037200"/>
            <a:chExt cx="1975305" cy="2864046"/>
          </a:xfrm>
        </p:grpSpPr>
        <p:sp>
          <p:nvSpPr>
            <p:cNvPr id="633" name="Google Shape;633;p45"/>
            <p:cNvSpPr/>
            <p:nvPr/>
          </p:nvSpPr>
          <p:spPr>
            <a:xfrm>
              <a:off x="1905125" y="1037200"/>
              <a:ext cx="1562142" cy="2639420"/>
            </a:xfrm>
            <a:custGeom>
              <a:avLst/>
              <a:gdLst/>
              <a:ahLst/>
              <a:cxnLst/>
              <a:rect l="l" t="t" r="r" b="b"/>
              <a:pathLst>
                <a:path w="48756" h="77024" fill="none" extrusionOk="0">
                  <a:moveTo>
                    <a:pt x="39697" y="47600"/>
                  </a:moveTo>
                  <a:cubicBezTo>
                    <a:pt x="31156" y="1"/>
                    <a:pt x="6840" y="3466"/>
                    <a:pt x="6840" y="3466"/>
                  </a:cubicBezTo>
                  <a:cubicBezTo>
                    <a:pt x="6840" y="3466"/>
                    <a:pt x="2189" y="6141"/>
                    <a:pt x="1" y="13010"/>
                  </a:cubicBezTo>
                  <a:cubicBezTo>
                    <a:pt x="23284" y="10457"/>
                    <a:pt x="30427" y="44105"/>
                    <a:pt x="30822" y="46080"/>
                  </a:cubicBezTo>
                  <a:cubicBezTo>
                    <a:pt x="31855" y="45959"/>
                    <a:pt x="32919" y="45989"/>
                    <a:pt x="33983" y="46141"/>
                  </a:cubicBezTo>
                  <a:cubicBezTo>
                    <a:pt x="41035" y="47235"/>
                    <a:pt x="45746" y="54378"/>
                    <a:pt x="44530" y="62068"/>
                  </a:cubicBezTo>
                  <a:cubicBezTo>
                    <a:pt x="43466" y="68847"/>
                    <a:pt x="38147" y="73801"/>
                    <a:pt x="32038" y="74105"/>
                  </a:cubicBezTo>
                  <a:cubicBezTo>
                    <a:pt x="31886" y="74652"/>
                    <a:pt x="31703" y="75169"/>
                    <a:pt x="31460" y="75655"/>
                  </a:cubicBezTo>
                  <a:cubicBezTo>
                    <a:pt x="37509" y="77023"/>
                    <a:pt x="45412" y="74257"/>
                    <a:pt x="47053" y="62798"/>
                  </a:cubicBezTo>
                  <a:cubicBezTo>
                    <a:pt x="48755" y="50883"/>
                    <a:pt x="39697" y="47600"/>
                    <a:pt x="39697" y="47600"/>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5"/>
            <p:cNvSpPr/>
            <p:nvPr/>
          </p:nvSpPr>
          <p:spPr>
            <a:xfrm>
              <a:off x="2696375" y="2609850"/>
              <a:ext cx="673111" cy="952951"/>
            </a:xfrm>
            <a:custGeom>
              <a:avLst/>
              <a:gdLst/>
              <a:ahLst/>
              <a:cxnLst/>
              <a:rect l="l" t="t" r="r" b="b"/>
              <a:pathLst>
                <a:path w="21187" h="28148" fill="none" extrusionOk="0">
                  <a:moveTo>
                    <a:pt x="9423" y="183"/>
                  </a:moveTo>
                  <a:cubicBezTo>
                    <a:pt x="8359" y="31"/>
                    <a:pt x="7295" y="1"/>
                    <a:pt x="6262" y="122"/>
                  </a:cubicBezTo>
                  <a:cubicBezTo>
                    <a:pt x="3982" y="365"/>
                    <a:pt x="1824" y="1277"/>
                    <a:pt x="0" y="2676"/>
                  </a:cubicBezTo>
                  <a:cubicBezTo>
                    <a:pt x="1246" y="3344"/>
                    <a:pt x="2462" y="4135"/>
                    <a:pt x="3587" y="5077"/>
                  </a:cubicBezTo>
                  <a:cubicBezTo>
                    <a:pt x="11520" y="11764"/>
                    <a:pt x="12007" y="21490"/>
                    <a:pt x="8055" y="25959"/>
                  </a:cubicBezTo>
                  <a:cubicBezTo>
                    <a:pt x="8025" y="26019"/>
                    <a:pt x="7964" y="26050"/>
                    <a:pt x="7934" y="26111"/>
                  </a:cubicBezTo>
                  <a:cubicBezTo>
                    <a:pt x="7873" y="26506"/>
                    <a:pt x="7782" y="26931"/>
                    <a:pt x="7690" y="27326"/>
                  </a:cubicBezTo>
                  <a:cubicBezTo>
                    <a:pt x="7630" y="27600"/>
                    <a:pt x="7569" y="27873"/>
                    <a:pt x="7478" y="28147"/>
                  </a:cubicBezTo>
                  <a:cubicBezTo>
                    <a:pt x="13557" y="27843"/>
                    <a:pt x="18906" y="22889"/>
                    <a:pt x="19970" y="16110"/>
                  </a:cubicBezTo>
                  <a:cubicBezTo>
                    <a:pt x="21186" y="8420"/>
                    <a:pt x="16475" y="1277"/>
                    <a:pt x="9423" y="18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5"/>
            <p:cNvSpPr/>
            <p:nvPr/>
          </p:nvSpPr>
          <p:spPr>
            <a:xfrm>
              <a:off x="2103618" y="2571738"/>
              <a:ext cx="953818" cy="906781"/>
            </a:xfrm>
            <a:custGeom>
              <a:avLst/>
              <a:gdLst/>
              <a:ahLst/>
              <a:cxnLst/>
              <a:rect l="l" t="t" r="r" b="b"/>
              <a:pathLst>
                <a:path w="29758" h="26810" fill="none" extrusionOk="0">
                  <a:moveTo>
                    <a:pt x="21338" y="5776"/>
                  </a:moveTo>
                  <a:cubicBezTo>
                    <a:pt x="20213" y="4834"/>
                    <a:pt x="19028" y="4043"/>
                    <a:pt x="17751" y="3375"/>
                  </a:cubicBezTo>
                  <a:cubicBezTo>
                    <a:pt x="11459" y="1"/>
                    <a:pt x="3830" y="31"/>
                    <a:pt x="0" y="3739"/>
                  </a:cubicBezTo>
                  <a:cubicBezTo>
                    <a:pt x="851" y="4955"/>
                    <a:pt x="1490" y="5229"/>
                    <a:pt x="1854" y="5229"/>
                  </a:cubicBezTo>
                  <a:cubicBezTo>
                    <a:pt x="1854" y="5229"/>
                    <a:pt x="7903" y="4499"/>
                    <a:pt x="13952" y="7812"/>
                  </a:cubicBezTo>
                  <a:cubicBezTo>
                    <a:pt x="15076" y="8420"/>
                    <a:pt x="16201" y="9180"/>
                    <a:pt x="17295" y="10092"/>
                  </a:cubicBezTo>
                  <a:cubicBezTo>
                    <a:pt x="23739" y="15594"/>
                    <a:pt x="26444" y="21095"/>
                    <a:pt x="25685" y="26810"/>
                  </a:cubicBezTo>
                  <a:cubicBezTo>
                    <a:pt x="25715" y="26749"/>
                    <a:pt x="25776" y="26718"/>
                    <a:pt x="25806" y="26658"/>
                  </a:cubicBezTo>
                  <a:cubicBezTo>
                    <a:pt x="29758" y="22189"/>
                    <a:pt x="29271" y="12463"/>
                    <a:pt x="21338" y="5776"/>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5"/>
            <p:cNvSpPr/>
            <p:nvPr/>
          </p:nvSpPr>
          <p:spPr>
            <a:xfrm>
              <a:off x="2902713" y="3543657"/>
              <a:ext cx="32" cy="34"/>
            </a:xfrm>
            <a:custGeom>
              <a:avLst/>
              <a:gdLst/>
              <a:ahLst/>
              <a:cxnLst/>
              <a:rect l="l" t="t" r="r" b="b"/>
              <a:pathLst>
                <a:path w="1" h="1" fill="none" extrusionOk="0">
                  <a:moveTo>
                    <a:pt x="1" y="0"/>
                  </a:moveTo>
                  <a:lnTo>
                    <a:pt x="1" y="0"/>
                  </a:ln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2845243" y="3542608"/>
              <a:ext cx="32" cy="34"/>
            </a:xfrm>
            <a:custGeom>
              <a:avLst/>
              <a:gdLst/>
              <a:ahLst/>
              <a:cxnLst/>
              <a:rect l="l" t="t" r="r" b="b"/>
              <a:pathLst>
                <a:path w="1" h="1" fill="none" extrusionOk="0">
                  <a:moveTo>
                    <a:pt x="0" y="1"/>
                  </a:move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5"/>
            <p:cNvSpPr/>
            <p:nvPr/>
          </p:nvSpPr>
          <p:spPr>
            <a:xfrm>
              <a:off x="1491962" y="1181985"/>
              <a:ext cx="1449735" cy="2719261"/>
            </a:xfrm>
            <a:custGeom>
              <a:avLst/>
              <a:gdLst/>
              <a:ahLst/>
              <a:cxnLst/>
              <a:rect l="l" t="t" r="r" b="b"/>
              <a:pathLst>
                <a:path w="45230" h="80398" fill="none" extrusionOk="0">
                  <a:moveTo>
                    <a:pt x="44014" y="70640"/>
                  </a:moveTo>
                  <a:cubicBezTo>
                    <a:pt x="44105" y="70366"/>
                    <a:pt x="44196" y="70093"/>
                    <a:pt x="44257" y="69819"/>
                  </a:cubicBezTo>
                  <a:cubicBezTo>
                    <a:pt x="44348" y="69424"/>
                    <a:pt x="44409" y="68999"/>
                    <a:pt x="44470" y="68604"/>
                  </a:cubicBezTo>
                  <a:cubicBezTo>
                    <a:pt x="45229" y="62889"/>
                    <a:pt x="42524" y="57388"/>
                    <a:pt x="36080" y="51886"/>
                  </a:cubicBezTo>
                  <a:cubicBezTo>
                    <a:pt x="34986" y="50974"/>
                    <a:pt x="33861" y="50214"/>
                    <a:pt x="32737" y="49606"/>
                  </a:cubicBezTo>
                  <a:cubicBezTo>
                    <a:pt x="26688" y="46293"/>
                    <a:pt x="20639" y="47023"/>
                    <a:pt x="20639" y="47023"/>
                  </a:cubicBezTo>
                  <a:cubicBezTo>
                    <a:pt x="20275" y="47023"/>
                    <a:pt x="19636" y="46749"/>
                    <a:pt x="18785" y="45533"/>
                  </a:cubicBezTo>
                  <a:cubicBezTo>
                    <a:pt x="17205" y="43314"/>
                    <a:pt x="14834" y="37995"/>
                    <a:pt x="11885" y="25655"/>
                  </a:cubicBezTo>
                  <a:cubicBezTo>
                    <a:pt x="10244" y="18724"/>
                    <a:pt x="10700" y="13436"/>
                    <a:pt x="11977" y="9545"/>
                  </a:cubicBezTo>
                  <a:cubicBezTo>
                    <a:pt x="14165" y="2676"/>
                    <a:pt x="18816" y="1"/>
                    <a:pt x="18816" y="1"/>
                  </a:cubicBezTo>
                  <a:cubicBezTo>
                    <a:pt x="9666" y="2341"/>
                    <a:pt x="5289" y="8056"/>
                    <a:pt x="3283" y="12098"/>
                  </a:cubicBezTo>
                  <a:cubicBezTo>
                    <a:pt x="2220" y="14165"/>
                    <a:pt x="1642" y="16445"/>
                    <a:pt x="1460" y="18755"/>
                  </a:cubicBezTo>
                  <a:cubicBezTo>
                    <a:pt x="1" y="37205"/>
                    <a:pt x="8603" y="50214"/>
                    <a:pt x="9758" y="52038"/>
                  </a:cubicBezTo>
                  <a:cubicBezTo>
                    <a:pt x="10973" y="53922"/>
                    <a:pt x="10518" y="56445"/>
                    <a:pt x="10518" y="56445"/>
                  </a:cubicBezTo>
                  <a:cubicBezTo>
                    <a:pt x="8937" y="73132"/>
                    <a:pt x="24834" y="80397"/>
                    <a:pt x="30974" y="79698"/>
                  </a:cubicBezTo>
                  <a:cubicBezTo>
                    <a:pt x="36232" y="79120"/>
                    <a:pt x="41278" y="76750"/>
                    <a:pt x="43436" y="72190"/>
                  </a:cubicBezTo>
                  <a:cubicBezTo>
                    <a:pt x="43679" y="71704"/>
                    <a:pt x="43862" y="71187"/>
                    <a:pt x="44014" y="70640"/>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5"/>
            <p:cNvSpPr/>
            <p:nvPr/>
          </p:nvSpPr>
          <p:spPr>
            <a:xfrm>
              <a:off x="1756003" y="2981425"/>
              <a:ext cx="1019109" cy="892068"/>
            </a:xfrm>
            <a:custGeom>
              <a:avLst/>
              <a:gdLst/>
              <a:ahLst/>
              <a:cxnLst/>
              <a:rect l="l" t="t" r="r" b="b"/>
              <a:pathLst>
                <a:path w="31795" h="26375" extrusionOk="0">
                  <a:moveTo>
                    <a:pt x="11890" y="6252"/>
                  </a:moveTo>
                  <a:cubicBezTo>
                    <a:pt x="14150" y="6252"/>
                    <a:pt x="16871" y="7355"/>
                    <a:pt x="19211" y="9419"/>
                  </a:cubicBezTo>
                  <a:cubicBezTo>
                    <a:pt x="23102" y="12824"/>
                    <a:pt x="24469" y="17596"/>
                    <a:pt x="22311" y="20058"/>
                  </a:cubicBezTo>
                  <a:cubicBezTo>
                    <a:pt x="22220" y="20179"/>
                    <a:pt x="22099" y="20271"/>
                    <a:pt x="22007" y="20362"/>
                  </a:cubicBezTo>
                  <a:cubicBezTo>
                    <a:pt x="21916" y="20483"/>
                    <a:pt x="21825" y="20605"/>
                    <a:pt x="21734" y="20726"/>
                  </a:cubicBezTo>
                  <a:cubicBezTo>
                    <a:pt x="20871" y="21685"/>
                    <a:pt x="19588" y="22148"/>
                    <a:pt x="18113" y="22148"/>
                  </a:cubicBezTo>
                  <a:cubicBezTo>
                    <a:pt x="15847" y="22148"/>
                    <a:pt x="13130" y="21056"/>
                    <a:pt x="10791" y="18994"/>
                  </a:cubicBezTo>
                  <a:cubicBezTo>
                    <a:pt x="6931" y="15559"/>
                    <a:pt x="5533" y="10787"/>
                    <a:pt x="7691" y="8355"/>
                  </a:cubicBezTo>
                  <a:cubicBezTo>
                    <a:pt x="7813" y="8234"/>
                    <a:pt x="7904" y="8143"/>
                    <a:pt x="8025" y="8021"/>
                  </a:cubicBezTo>
                  <a:cubicBezTo>
                    <a:pt x="8117" y="7930"/>
                    <a:pt x="8177" y="7808"/>
                    <a:pt x="8299" y="7687"/>
                  </a:cubicBezTo>
                  <a:cubicBezTo>
                    <a:pt x="9149" y="6717"/>
                    <a:pt x="10422" y="6252"/>
                    <a:pt x="11890" y="6252"/>
                  </a:cubicBezTo>
                  <a:close/>
                  <a:moveTo>
                    <a:pt x="10029" y="1"/>
                  </a:moveTo>
                  <a:cubicBezTo>
                    <a:pt x="7476" y="1"/>
                    <a:pt x="5258" y="809"/>
                    <a:pt x="3770" y="2489"/>
                  </a:cubicBezTo>
                  <a:cubicBezTo>
                    <a:pt x="1" y="6744"/>
                    <a:pt x="2402" y="14982"/>
                    <a:pt x="9089" y="20878"/>
                  </a:cubicBezTo>
                  <a:cubicBezTo>
                    <a:pt x="13157" y="24468"/>
                    <a:pt x="17872" y="26374"/>
                    <a:pt x="21789" y="26374"/>
                  </a:cubicBezTo>
                  <a:cubicBezTo>
                    <a:pt x="24339" y="26374"/>
                    <a:pt x="26551" y="25566"/>
                    <a:pt x="28026" y="23888"/>
                  </a:cubicBezTo>
                  <a:cubicBezTo>
                    <a:pt x="31795" y="19632"/>
                    <a:pt x="29394" y="11395"/>
                    <a:pt x="22706" y="5468"/>
                  </a:cubicBezTo>
                  <a:cubicBezTo>
                    <a:pt x="18641" y="1899"/>
                    <a:pt x="13942" y="1"/>
                    <a:pt x="10029" y="1"/>
                  </a:cubicBezTo>
                  <a:close/>
                </a:path>
              </a:pathLst>
            </a:custGeom>
            <a:solidFill>
              <a:srgbClr val="FF111E"/>
            </a:solidFill>
            <a:ln w="28575" cap="flat" cmpd="sng">
              <a:solidFill>
                <a:srgbClr val="FF11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grpSp>
        <p:nvGrpSpPr>
          <p:cNvPr id="232" name="Google Shape;232;p32"/>
          <p:cNvGrpSpPr/>
          <p:nvPr/>
        </p:nvGrpSpPr>
        <p:grpSpPr>
          <a:xfrm>
            <a:off x="2305050" y="981027"/>
            <a:ext cx="5562600" cy="2123373"/>
            <a:chOff x="2305050" y="981027"/>
            <a:chExt cx="5562600" cy="2123373"/>
          </a:xfrm>
        </p:grpSpPr>
        <p:sp>
          <p:nvSpPr>
            <p:cNvPr id="233" name="Google Shape;233;p32"/>
            <p:cNvSpPr/>
            <p:nvPr/>
          </p:nvSpPr>
          <p:spPr>
            <a:xfrm rot="10800000" flipH="1">
              <a:off x="2305050" y="2667000"/>
              <a:ext cx="2019300" cy="437400"/>
            </a:xfrm>
            <a:prstGeom prst="snip1Rect">
              <a:avLst>
                <a:gd name="adj" fmla="val 47908"/>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2"/>
            <p:cNvSpPr/>
            <p:nvPr/>
          </p:nvSpPr>
          <p:spPr>
            <a:xfrm>
              <a:off x="3857625" y="1333500"/>
              <a:ext cx="2419500" cy="1400100"/>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32"/>
            <p:cNvGrpSpPr/>
            <p:nvPr/>
          </p:nvGrpSpPr>
          <p:grpSpPr>
            <a:xfrm>
              <a:off x="5119110" y="1487623"/>
              <a:ext cx="985225" cy="159625"/>
              <a:chOff x="5119110" y="1487623"/>
              <a:chExt cx="985225" cy="159625"/>
            </a:xfrm>
          </p:grpSpPr>
          <p:sp>
            <p:nvSpPr>
              <p:cNvPr id="236" name="Google Shape;236;p32"/>
              <p:cNvSpPr/>
              <p:nvPr/>
            </p:nvSpPr>
            <p:spPr>
              <a:xfrm>
                <a:off x="5121579" y="1490733"/>
                <a:ext cx="554660" cy="15367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p:nvPr/>
            </p:nvSpPr>
            <p:spPr>
              <a:xfrm>
                <a:off x="5119110" y="1487623"/>
                <a:ext cx="985225" cy="159625"/>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32"/>
            <p:cNvSpPr/>
            <p:nvPr/>
          </p:nvSpPr>
          <p:spPr>
            <a:xfrm rot="10800000">
              <a:off x="6381750" y="1981200"/>
              <a:ext cx="1485900" cy="549900"/>
            </a:xfrm>
            <a:prstGeom prst="snip1Rect">
              <a:avLst>
                <a:gd name="adj" fmla="val 50000"/>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p:nvPr/>
          </p:nvSpPr>
          <p:spPr>
            <a:xfrm>
              <a:off x="6229350" y="981075"/>
              <a:ext cx="1447800" cy="895200"/>
            </a:xfrm>
            <a:prstGeom prst="snip1Rect">
              <a:avLst>
                <a:gd name="adj" fmla="val 28728"/>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 name="Google Shape;240;p32"/>
            <p:cNvGrpSpPr/>
            <p:nvPr/>
          </p:nvGrpSpPr>
          <p:grpSpPr>
            <a:xfrm>
              <a:off x="2579415" y="2805886"/>
              <a:ext cx="1390502" cy="159625"/>
              <a:chOff x="2729615" y="2805898"/>
              <a:chExt cx="1390502" cy="159625"/>
            </a:xfrm>
          </p:grpSpPr>
          <p:sp>
            <p:nvSpPr>
              <p:cNvPr id="241" name="Google Shape;241;p32"/>
              <p:cNvSpPr/>
              <p:nvPr/>
            </p:nvSpPr>
            <p:spPr>
              <a:xfrm>
                <a:off x="2733100" y="2809008"/>
                <a:ext cx="782822" cy="15367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2"/>
              <p:cNvSpPr/>
              <p:nvPr/>
            </p:nvSpPr>
            <p:spPr>
              <a:xfrm>
                <a:off x="2729615" y="2805898"/>
                <a:ext cx="1390502" cy="159625"/>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32"/>
            <p:cNvGrpSpPr/>
            <p:nvPr/>
          </p:nvGrpSpPr>
          <p:grpSpPr>
            <a:xfrm>
              <a:off x="6814831" y="2164979"/>
              <a:ext cx="791174" cy="180119"/>
              <a:chOff x="1209923" y="3788465"/>
              <a:chExt cx="1315116" cy="299400"/>
            </a:xfrm>
          </p:grpSpPr>
          <p:sp>
            <p:nvSpPr>
              <p:cNvPr id="244" name="Google Shape;244;p32"/>
              <p:cNvSpPr/>
              <p:nvPr/>
            </p:nvSpPr>
            <p:spPr>
              <a:xfrm>
                <a:off x="1209923"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2"/>
              <p:cNvSpPr/>
              <p:nvPr/>
            </p:nvSpPr>
            <p:spPr>
              <a:xfrm>
                <a:off x="1713905"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32"/>
            <p:cNvGrpSpPr/>
            <p:nvPr/>
          </p:nvGrpSpPr>
          <p:grpSpPr>
            <a:xfrm>
              <a:off x="4008873" y="1487623"/>
              <a:ext cx="985225" cy="159625"/>
              <a:chOff x="4008873" y="1487623"/>
              <a:chExt cx="985225" cy="159625"/>
            </a:xfrm>
          </p:grpSpPr>
          <p:sp>
            <p:nvSpPr>
              <p:cNvPr id="248" name="Google Shape;248;p32"/>
              <p:cNvSpPr/>
              <p:nvPr/>
            </p:nvSpPr>
            <p:spPr>
              <a:xfrm>
                <a:off x="4011342" y="1490733"/>
                <a:ext cx="554660" cy="15367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2"/>
              <p:cNvSpPr/>
              <p:nvPr/>
            </p:nvSpPr>
            <p:spPr>
              <a:xfrm>
                <a:off x="4008873" y="1487623"/>
                <a:ext cx="985225" cy="159625"/>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2"/>
            <p:cNvGrpSpPr/>
            <p:nvPr/>
          </p:nvGrpSpPr>
          <p:grpSpPr>
            <a:xfrm>
              <a:off x="3890083" y="981027"/>
              <a:ext cx="2231039" cy="193241"/>
              <a:chOff x="3890083" y="981027"/>
              <a:chExt cx="2231039" cy="193241"/>
            </a:xfrm>
          </p:grpSpPr>
          <p:sp>
            <p:nvSpPr>
              <p:cNvPr id="251" name="Google Shape;251;p32"/>
              <p:cNvSpPr/>
              <p:nvPr/>
            </p:nvSpPr>
            <p:spPr>
              <a:xfrm>
                <a:off x="3890083" y="981027"/>
                <a:ext cx="94190" cy="193241"/>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2"/>
              <p:cNvSpPr/>
              <p:nvPr/>
            </p:nvSpPr>
            <p:spPr>
              <a:xfrm>
                <a:off x="4015778" y="981027"/>
                <a:ext cx="94190" cy="193241"/>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2"/>
              <p:cNvSpPr/>
              <p:nvPr/>
            </p:nvSpPr>
            <p:spPr>
              <a:xfrm>
                <a:off x="4141473" y="981027"/>
                <a:ext cx="94190" cy="193241"/>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2"/>
              <p:cNvSpPr/>
              <p:nvPr/>
            </p:nvSpPr>
            <p:spPr>
              <a:xfrm>
                <a:off x="4267168" y="981027"/>
                <a:ext cx="94201" cy="193241"/>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2"/>
              <p:cNvSpPr/>
              <p:nvPr/>
            </p:nvSpPr>
            <p:spPr>
              <a:xfrm>
                <a:off x="4392874" y="981027"/>
                <a:ext cx="94190" cy="193170"/>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2"/>
              <p:cNvSpPr/>
              <p:nvPr/>
            </p:nvSpPr>
            <p:spPr>
              <a:xfrm>
                <a:off x="4518570" y="981027"/>
                <a:ext cx="94190" cy="193241"/>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2"/>
              <p:cNvSpPr/>
              <p:nvPr/>
            </p:nvSpPr>
            <p:spPr>
              <a:xfrm>
                <a:off x="4644265" y="981027"/>
                <a:ext cx="94190" cy="193241"/>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2"/>
              <p:cNvSpPr/>
              <p:nvPr/>
            </p:nvSpPr>
            <p:spPr>
              <a:xfrm>
                <a:off x="4769960" y="981027"/>
                <a:ext cx="94201" cy="193241"/>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2"/>
              <p:cNvSpPr/>
              <p:nvPr/>
            </p:nvSpPr>
            <p:spPr>
              <a:xfrm>
                <a:off x="4895666" y="981027"/>
                <a:ext cx="94190" cy="193170"/>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2"/>
              <p:cNvSpPr/>
              <p:nvPr/>
            </p:nvSpPr>
            <p:spPr>
              <a:xfrm>
                <a:off x="5021361" y="981027"/>
                <a:ext cx="94190" cy="193241"/>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2"/>
              <p:cNvSpPr/>
              <p:nvPr/>
            </p:nvSpPr>
            <p:spPr>
              <a:xfrm>
                <a:off x="5147056" y="981027"/>
                <a:ext cx="94190" cy="193170"/>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2"/>
              <p:cNvSpPr/>
              <p:nvPr/>
            </p:nvSpPr>
            <p:spPr>
              <a:xfrm>
                <a:off x="5272751" y="981027"/>
                <a:ext cx="94190" cy="193241"/>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2"/>
              <p:cNvSpPr/>
              <p:nvPr/>
            </p:nvSpPr>
            <p:spPr>
              <a:xfrm>
                <a:off x="5398446" y="981027"/>
                <a:ext cx="94190" cy="193241"/>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2"/>
              <p:cNvSpPr/>
              <p:nvPr/>
            </p:nvSpPr>
            <p:spPr>
              <a:xfrm>
                <a:off x="5524141" y="981027"/>
                <a:ext cx="94190" cy="193241"/>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p:nvPr/>
            </p:nvSpPr>
            <p:spPr>
              <a:xfrm>
                <a:off x="5649836" y="981027"/>
                <a:ext cx="94190" cy="193241"/>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2"/>
              <p:cNvSpPr/>
              <p:nvPr/>
            </p:nvSpPr>
            <p:spPr>
              <a:xfrm>
                <a:off x="5775531" y="981027"/>
                <a:ext cx="94190" cy="193241"/>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2"/>
              <p:cNvSpPr/>
              <p:nvPr/>
            </p:nvSpPr>
            <p:spPr>
              <a:xfrm>
                <a:off x="5901226" y="981027"/>
                <a:ext cx="94190" cy="193170"/>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2"/>
              <p:cNvSpPr/>
              <p:nvPr/>
            </p:nvSpPr>
            <p:spPr>
              <a:xfrm>
                <a:off x="6026921" y="981027"/>
                <a:ext cx="94201" cy="193241"/>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269;p32"/>
            <p:cNvGrpSpPr/>
            <p:nvPr/>
          </p:nvGrpSpPr>
          <p:grpSpPr>
            <a:xfrm>
              <a:off x="6782676" y="1258577"/>
              <a:ext cx="341136" cy="340204"/>
              <a:chOff x="3269875" y="3210400"/>
              <a:chExt cx="484500" cy="483175"/>
            </a:xfrm>
          </p:grpSpPr>
          <p:sp>
            <p:nvSpPr>
              <p:cNvPr id="270" name="Google Shape;270;p32"/>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1" name="Google Shape;271;p32"/>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
        <p:nvSpPr>
          <p:cNvPr id="272" name="Google Shape;272;p32"/>
          <p:cNvSpPr/>
          <p:nvPr/>
        </p:nvSpPr>
        <p:spPr>
          <a:xfrm>
            <a:off x="5658409" y="2943767"/>
            <a:ext cx="549900" cy="54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2"/>
          <p:cNvSpPr txBox="1">
            <a:spLocks noGrp="1"/>
          </p:cNvSpPr>
          <p:nvPr>
            <p:ph type="title" idx="6"/>
          </p:nvPr>
        </p:nvSpPr>
        <p:spPr>
          <a:xfrm>
            <a:off x="5620550" y="3000025"/>
            <a:ext cx="616500" cy="43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274" name="Google Shape;274;p32"/>
          <p:cNvSpPr/>
          <p:nvPr/>
        </p:nvSpPr>
        <p:spPr>
          <a:xfrm>
            <a:off x="3420034" y="1669892"/>
            <a:ext cx="549900" cy="54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2"/>
          <p:cNvSpPr txBox="1">
            <a:spLocks noGrp="1"/>
          </p:cNvSpPr>
          <p:nvPr>
            <p:ph type="title" idx="5"/>
          </p:nvPr>
        </p:nvSpPr>
        <p:spPr>
          <a:xfrm>
            <a:off x="3386725" y="1726138"/>
            <a:ext cx="616500" cy="43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276" name="Google Shape;276;p32"/>
          <p:cNvSpPr/>
          <p:nvPr/>
        </p:nvSpPr>
        <p:spPr>
          <a:xfrm>
            <a:off x="1744996" y="3210467"/>
            <a:ext cx="549900" cy="54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2"/>
          <p:cNvSpPr txBox="1">
            <a:spLocks noGrp="1"/>
          </p:cNvSpPr>
          <p:nvPr>
            <p:ph type="title" idx="4"/>
          </p:nvPr>
        </p:nvSpPr>
        <p:spPr>
          <a:xfrm>
            <a:off x="1711700" y="3266725"/>
            <a:ext cx="616500" cy="43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278" name="Google Shape;278;p32"/>
          <p:cNvSpPr txBox="1">
            <a:spLocks noGrp="1"/>
          </p:cNvSpPr>
          <p:nvPr>
            <p:ph type="title"/>
          </p:nvPr>
        </p:nvSpPr>
        <p:spPr>
          <a:xfrm rot="-5400000">
            <a:off x="-1129247" y="2043709"/>
            <a:ext cx="4062000" cy="1031417"/>
          </a:xfrm>
          <a:prstGeom prst="rect">
            <a:avLst/>
          </a:prstGeom>
        </p:spPr>
        <p:txBody>
          <a:bodyPr spcFirstLastPara="1" wrap="square" lIns="91425" tIns="91425" rIns="91425" bIns="91425" anchor="t" anchorCtr="0">
            <a:noAutofit/>
          </a:bodyPr>
          <a:lstStyle/>
          <a:p>
            <a:pPr algn="ctr"/>
            <a:r>
              <a:rPr lang="en-US" b="1" dirty="0"/>
              <a:t>preparation for machine learning</a:t>
            </a:r>
          </a:p>
        </p:txBody>
      </p:sp>
      <p:sp>
        <p:nvSpPr>
          <p:cNvPr id="279" name="Google Shape;279;p32"/>
          <p:cNvSpPr txBox="1">
            <a:spLocks noGrp="1"/>
          </p:cNvSpPr>
          <p:nvPr>
            <p:ph type="body" idx="1"/>
          </p:nvPr>
        </p:nvSpPr>
        <p:spPr>
          <a:xfrm>
            <a:off x="2294896" y="3290608"/>
            <a:ext cx="2222100" cy="804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Convart the catigorical data to numeric data by labolEncoder</a:t>
            </a:r>
            <a:endParaRPr dirty="0"/>
          </a:p>
        </p:txBody>
      </p:sp>
      <p:sp>
        <p:nvSpPr>
          <p:cNvPr id="280" name="Google Shape;280;p32"/>
          <p:cNvSpPr txBox="1">
            <a:spLocks noGrp="1"/>
          </p:cNvSpPr>
          <p:nvPr>
            <p:ph type="body" idx="2"/>
          </p:nvPr>
        </p:nvSpPr>
        <p:spPr>
          <a:xfrm>
            <a:off x="3969946" y="1754817"/>
            <a:ext cx="2224200" cy="804600"/>
          </a:xfrm>
          <a:prstGeom prst="rect">
            <a:avLst/>
          </a:prstGeom>
        </p:spPr>
        <p:txBody>
          <a:bodyPr spcFirstLastPara="1" wrap="square" lIns="91425" tIns="91425" rIns="91425" bIns="91425" anchor="t" anchorCtr="0">
            <a:noAutofit/>
          </a:bodyPr>
          <a:lstStyle/>
          <a:p>
            <a:pPr marL="0" indent="0">
              <a:spcAft>
                <a:spcPts val="1600"/>
              </a:spcAft>
              <a:buNone/>
            </a:pPr>
            <a:r>
              <a:rPr lang="en-US" b="1" dirty="0"/>
              <a:t>Split data to train and test</a:t>
            </a:r>
          </a:p>
          <a:p>
            <a:pPr marL="0" lvl="0" indent="0" algn="ctr" rtl="0">
              <a:spcBef>
                <a:spcPts val="0"/>
              </a:spcBef>
              <a:spcAft>
                <a:spcPts val="1600"/>
              </a:spcAft>
              <a:buNone/>
            </a:pPr>
            <a:endParaRPr dirty="0"/>
          </a:p>
        </p:txBody>
      </p:sp>
      <p:sp>
        <p:nvSpPr>
          <p:cNvPr id="281" name="Google Shape;281;p32"/>
          <p:cNvSpPr txBox="1">
            <a:spLocks noGrp="1"/>
          </p:cNvSpPr>
          <p:nvPr>
            <p:ph type="body" idx="3"/>
          </p:nvPr>
        </p:nvSpPr>
        <p:spPr>
          <a:xfrm>
            <a:off x="6208321" y="3035499"/>
            <a:ext cx="2222100" cy="801300"/>
          </a:xfrm>
          <a:prstGeom prst="rect">
            <a:avLst/>
          </a:prstGeom>
        </p:spPr>
        <p:txBody>
          <a:bodyPr spcFirstLastPara="1" wrap="square" lIns="91425" tIns="91425" rIns="91425" bIns="91425" anchor="t" anchorCtr="0">
            <a:noAutofit/>
          </a:bodyPr>
          <a:lstStyle/>
          <a:p>
            <a:pPr marL="0" indent="0">
              <a:spcAft>
                <a:spcPts val="1600"/>
              </a:spcAft>
              <a:buNone/>
            </a:pPr>
            <a:r>
              <a:rPr lang="en-US" b="1" dirty="0"/>
              <a:t>Feature scaling and modeling</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sp>
        <p:nvSpPr>
          <p:cNvPr id="753" name="Google Shape;753;p50"/>
          <p:cNvSpPr/>
          <p:nvPr/>
        </p:nvSpPr>
        <p:spPr>
          <a:xfrm>
            <a:off x="741300" y="2566475"/>
            <a:ext cx="7661400" cy="1879200"/>
          </a:xfrm>
          <a:prstGeom prst="snip1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0"/>
          <p:cNvSpPr txBox="1">
            <a:spLocks noGrp="1"/>
          </p:cNvSpPr>
          <p:nvPr>
            <p:ph type="body" idx="1"/>
          </p:nvPr>
        </p:nvSpPr>
        <p:spPr>
          <a:xfrm>
            <a:off x="713247" y="3516910"/>
            <a:ext cx="7717500" cy="69556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A</a:t>
            </a:r>
            <a:r>
              <a:rPr lang="en" dirty="0"/>
              <a:t>nd the relationship </a:t>
            </a:r>
            <a:r>
              <a:rPr lang="en"/>
              <a:t>BETWEEN some columns </a:t>
            </a:r>
            <a:r>
              <a:rPr lang="en" dirty="0"/>
              <a:t>AND GAD, SWL AND SPIN</a:t>
            </a:r>
            <a:endParaRPr dirty="0"/>
          </a:p>
        </p:txBody>
      </p:sp>
      <p:sp>
        <p:nvSpPr>
          <p:cNvPr id="756" name="Google Shape;756;p50"/>
          <p:cNvSpPr/>
          <p:nvPr/>
        </p:nvSpPr>
        <p:spPr>
          <a:xfrm>
            <a:off x="4413900" y="4261275"/>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0"/>
          <p:cNvSpPr/>
          <p:nvPr/>
        </p:nvSpPr>
        <p:spPr>
          <a:xfrm>
            <a:off x="5025200" y="4261275"/>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0"/>
          <p:cNvSpPr/>
          <p:nvPr/>
        </p:nvSpPr>
        <p:spPr>
          <a:xfrm>
            <a:off x="3865825" y="4261275"/>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3BA67E85-E9D3-3655-0FBE-59641B63B4B6}"/>
              </a:ext>
            </a:extLst>
          </p:cNvPr>
          <p:cNvSpPr>
            <a:spLocks noGrp="1" noChangeArrowheads="1"/>
          </p:cNvSpPr>
          <p:nvPr>
            <p:ph type="title"/>
          </p:nvPr>
        </p:nvSpPr>
        <p:spPr bwMode="auto">
          <a:xfrm>
            <a:off x="795161" y="2698666"/>
            <a:ext cx="7553671"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lang="en-US" altLang="en-US" sz="4400" dirty="0">
                <a:solidFill>
                  <a:schemeClr val="tx1"/>
                </a:solidFill>
                <a:latin typeface="Arial Unicode MS"/>
              </a:rPr>
              <a:t>ANALYSIS AND QUSTIONS</a:t>
            </a:r>
            <a:r>
              <a:rPr kumimoji="0" lang="en-US" altLang="en-US" sz="4400" b="0" i="0" u="none" strike="noStrike" cap="none" normalizeH="0" baseline="0" dirty="0">
                <a:ln>
                  <a:noFill/>
                </a:ln>
                <a:solidFill>
                  <a:schemeClr val="tx1"/>
                </a:solidFill>
                <a:effectLst/>
              </a:rPr>
              <a:t> </a:t>
            </a:r>
            <a:endParaRPr kumimoji="0" lang="en-US" altLang="en-US" sz="4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683374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97"/>
        <p:cNvGrpSpPr/>
        <p:nvPr/>
      </p:nvGrpSpPr>
      <p:grpSpPr>
        <a:xfrm>
          <a:off x="0" y="0"/>
          <a:ext cx="0" cy="0"/>
          <a:chOff x="0" y="0"/>
          <a:chExt cx="0" cy="0"/>
        </a:xfrm>
      </p:grpSpPr>
      <p:sp>
        <p:nvSpPr>
          <p:cNvPr id="12" name="TextBox 11">
            <a:extLst>
              <a:ext uri="{FF2B5EF4-FFF2-40B4-BE49-F238E27FC236}">
                <a16:creationId xmlns:a16="http://schemas.microsoft.com/office/drawing/2014/main" id="{B7077AE5-3CA4-544F-9CBE-17E2F56F0700}"/>
              </a:ext>
            </a:extLst>
          </p:cNvPr>
          <p:cNvSpPr txBox="1"/>
          <p:nvPr/>
        </p:nvSpPr>
        <p:spPr>
          <a:xfrm>
            <a:off x="277318" y="299803"/>
            <a:ext cx="4054839" cy="1292662"/>
          </a:xfrm>
          <a:prstGeom prst="rect">
            <a:avLst/>
          </a:prstGeom>
          <a:noFill/>
        </p:spPr>
        <p:txBody>
          <a:bodyPr wrap="square" rtlCol="0">
            <a:spAutoFit/>
          </a:bodyPr>
          <a:lstStyle/>
          <a:p>
            <a:r>
              <a:rPr lang="en-US" sz="1800" dirty="0">
                <a:solidFill>
                  <a:schemeClr val="bg1"/>
                </a:solidFill>
                <a:latin typeface="Algerian" panose="04020705040A02060702" pitchFamily="82" charset="0"/>
              </a:rPr>
              <a:t>WHYPLAY COLUMN ANALYSIS:</a:t>
            </a:r>
          </a:p>
          <a:p>
            <a:endParaRPr lang="en-US" sz="1800" dirty="0">
              <a:solidFill>
                <a:schemeClr val="bg1"/>
              </a:solidFill>
              <a:latin typeface="Algerian" panose="04020705040A02060702" pitchFamily="82" charset="0"/>
            </a:endParaRPr>
          </a:p>
          <a:p>
            <a:r>
              <a:rPr lang="en-US" dirty="0">
                <a:solidFill>
                  <a:schemeClr val="bg1"/>
                </a:solidFill>
              </a:rPr>
              <a:t>what is the category in </a:t>
            </a:r>
            <a:r>
              <a:rPr lang="en-US" dirty="0" err="1">
                <a:solidFill>
                  <a:schemeClr val="bg1"/>
                </a:solidFill>
              </a:rPr>
              <a:t>whyplay</a:t>
            </a:r>
            <a:r>
              <a:rPr lang="en-US" dirty="0">
                <a:solidFill>
                  <a:schemeClr val="bg1"/>
                </a:solidFill>
              </a:rPr>
              <a:t> column has highest GAD mean?</a:t>
            </a:r>
          </a:p>
          <a:p>
            <a:r>
              <a:rPr lang="en-US" dirty="0">
                <a:solidFill>
                  <a:schemeClr val="bg1"/>
                </a:solidFill>
              </a:rPr>
              <a:t>** </a:t>
            </a:r>
          </a:p>
        </p:txBody>
      </p:sp>
      <p:sp>
        <p:nvSpPr>
          <p:cNvPr id="13" name="Rectangle 12">
            <a:extLst>
              <a:ext uri="{FF2B5EF4-FFF2-40B4-BE49-F238E27FC236}">
                <a16:creationId xmlns:a16="http://schemas.microsoft.com/office/drawing/2014/main" id="{F67F55FB-AEA2-5F86-3EF0-C22B98C8BE28}"/>
              </a:ext>
            </a:extLst>
          </p:cNvPr>
          <p:cNvSpPr/>
          <p:nvPr/>
        </p:nvSpPr>
        <p:spPr>
          <a:xfrm>
            <a:off x="665501" y="1369993"/>
            <a:ext cx="3804878" cy="954107"/>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3F1CA1C2-6812-BF2B-2D8C-D3629B7144BC}"/>
              </a:ext>
            </a:extLst>
          </p:cNvPr>
          <p:cNvSpPr txBox="1"/>
          <p:nvPr/>
        </p:nvSpPr>
        <p:spPr>
          <a:xfrm>
            <a:off x="277318" y="2445446"/>
            <a:ext cx="4054839" cy="738664"/>
          </a:xfrm>
          <a:prstGeom prst="rect">
            <a:avLst/>
          </a:prstGeom>
          <a:noFill/>
        </p:spPr>
        <p:txBody>
          <a:bodyPr wrap="square" rtlCol="0">
            <a:spAutoFit/>
          </a:bodyPr>
          <a:lstStyle/>
          <a:p>
            <a:r>
              <a:rPr lang="en-US" dirty="0">
                <a:solidFill>
                  <a:schemeClr val="bg1"/>
                </a:solidFill>
              </a:rPr>
              <a:t>what is the category in </a:t>
            </a:r>
            <a:r>
              <a:rPr lang="en-US" dirty="0" err="1">
                <a:solidFill>
                  <a:schemeClr val="bg1"/>
                </a:solidFill>
              </a:rPr>
              <a:t>whyplay</a:t>
            </a:r>
            <a:r>
              <a:rPr lang="en-US" dirty="0">
                <a:solidFill>
                  <a:schemeClr val="bg1"/>
                </a:solidFill>
              </a:rPr>
              <a:t> column has highest SPIN mean?</a:t>
            </a:r>
          </a:p>
          <a:p>
            <a:r>
              <a:rPr lang="en-US" dirty="0">
                <a:solidFill>
                  <a:schemeClr val="bg1"/>
                </a:solidFill>
              </a:rPr>
              <a:t>** </a:t>
            </a:r>
          </a:p>
        </p:txBody>
      </p:sp>
      <p:sp>
        <p:nvSpPr>
          <p:cNvPr id="15" name="Rectangle 14">
            <a:extLst>
              <a:ext uri="{FF2B5EF4-FFF2-40B4-BE49-F238E27FC236}">
                <a16:creationId xmlns:a16="http://schemas.microsoft.com/office/drawing/2014/main" id="{83892228-99FE-4EB9-98FC-92CC833A173A}"/>
              </a:ext>
            </a:extLst>
          </p:cNvPr>
          <p:cNvSpPr/>
          <p:nvPr/>
        </p:nvSpPr>
        <p:spPr>
          <a:xfrm>
            <a:off x="665501" y="2990038"/>
            <a:ext cx="3804878" cy="987602"/>
          </a:xfrm>
          <a:prstGeom prst="rect">
            <a:avLst/>
          </a:prstGeom>
          <a:blipFill>
            <a:blip r:embed="rId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B7AC7334-1252-9106-CE61-703467D7DB56}"/>
              </a:ext>
            </a:extLst>
          </p:cNvPr>
          <p:cNvSpPr txBox="1"/>
          <p:nvPr/>
        </p:nvSpPr>
        <p:spPr>
          <a:xfrm>
            <a:off x="5613379" y="631329"/>
            <a:ext cx="2865120" cy="738664"/>
          </a:xfrm>
          <a:prstGeom prst="rect">
            <a:avLst/>
          </a:prstGeom>
          <a:noFill/>
        </p:spPr>
        <p:txBody>
          <a:bodyPr wrap="square" rtlCol="0">
            <a:spAutoFit/>
          </a:bodyPr>
          <a:lstStyle/>
          <a:p>
            <a:r>
              <a:rPr lang="en-US" dirty="0">
                <a:solidFill>
                  <a:schemeClr val="bg1"/>
                </a:solidFill>
              </a:rPr>
              <a:t>what is the category in </a:t>
            </a:r>
            <a:r>
              <a:rPr lang="en-US" dirty="0" err="1">
                <a:solidFill>
                  <a:schemeClr val="bg1"/>
                </a:solidFill>
              </a:rPr>
              <a:t>whyplay</a:t>
            </a:r>
            <a:r>
              <a:rPr lang="en-US" dirty="0">
                <a:solidFill>
                  <a:schemeClr val="bg1"/>
                </a:solidFill>
              </a:rPr>
              <a:t> column has highest SWL mean?</a:t>
            </a:r>
          </a:p>
          <a:p>
            <a:r>
              <a:rPr lang="en-US" dirty="0">
                <a:solidFill>
                  <a:schemeClr val="bg1"/>
                </a:solidFill>
              </a:rPr>
              <a:t>**</a:t>
            </a:r>
          </a:p>
        </p:txBody>
      </p:sp>
      <p:sp>
        <p:nvSpPr>
          <p:cNvPr id="17" name="Rectangle 16">
            <a:extLst>
              <a:ext uri="{FF2B5EF4-FFF2-40B4-BE49-F238E27FC236}">
                <a16:creationId xmlns:a16="http://schemas.microsoft.com/office/drawing/2014/main" id="{4D9660DA-3C64-2EB0-ED8D-880A31E5E2C8}"/>
              </a:ext>
            </a:extLst>
          </p:cNvPr>
          <p:cNvSpPr/>
          <p:nvPr/>
        </p:nvSpPr>
        <p:spPr>
          <a:xfrm>
            <a:off x="5928360" y="1173480"/>
            <a:ext cx="3040380" cy="853440"/>
          </a:xfrm>
          <a:prstGeom prst="rect">
            <a:avLst/>
          </a:prstGeom>
          <a:blipFill>
            <a:blip r:embed="rId5"/>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3C5A22C6-80C4-0D59-AA67-E256A83316A1}"/>
              </a:ext>
            </a:extLst>
          </p:cNvPr>
          <p:cNvSpPr/>
          <p:nvPr/>
        </p:nvSpPr>
        <p:spPr>
          <a:xfrm>
            <a:off x="4811845" y="2130428"/>
            <a:ext cx="3895319" cy="3013072"/>
          </a:xfrm>
          <a:prstGeom prst="ellipse">
            <a:avLst/>
          </a:prstGeom>
          <a:blipFill>
            <a:blip r:embed="rId6"/>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1"/>
          <p:cNvSpPr txBox="1">
            <a:spLocks noGrp="1"/>
          </p:cNvSpPr>
          <p:nvPr>
            <p:ph type="title"/>
          </p:nvPr>
        </p:nvSpPr>
        <p:spPr>
          <a:xfrm rot="-5400000">
            <a:off x="-1083925" y="2336725"/>
            <a:ext cx="4053900" cy="4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About the data</a:t>
            </a:r>
            <a:endParaRPr dirty="0"/>
          </a:p>
        </p:txBody>
      </p:sp>
      <p:sp>
        <p:nvSpPr>
          <p:cNvPr id="199" name="Google Shape;199;p31"/>
          <p:cNvSpPr txBox="1">
            <a:spLocks noGrp="1"/>
          </p:cNvSpPr>
          <p:nvPr>
            <p:ph type="body" idx="1"/>
          </p:nvPr>
        </p:nvSpPr>
        <p:spPr>
          <a:xfrm>
            <a:off x="3041025" y="2940125"/>
            <a:ext cx="3858900" cy="16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This dataset consists of data collected as a part of a survey among gamers worldwide. The questionnaire asked questions that psychologists generally ask people who are prone to anxiety, social phobia, and less to no life satisfaction</a:t>
            </a:r>
            <a:endParaRPr dirty="0"/>
          </a:p>
        </p:txBody>
      </p:sp>
      <p:grpSp>
        <p:nvGrpSpPr>
          <p:cNvPr id="200" name="Google Shape;200;p31"/>
          <p:cNvGrpSpPr/>
          <p:nvPr/>
        </p:nvGrpSpPr>
        <p:grpSpPr>
          <a:xfrm rot="735597">
            <a:off x="4915903" y="735903"/>
            <a:ext cx="3389855" cy="2045304"/>
            <a:chOff x="305750" y="840725"/>
            <a:chExt cx="2242450" cy="1367825"/>
          </a:xfrm>
        </p:grpSpPr>
        <p:sp>
          <p:nvSpPr>
            <p:cNvPr id="201" name="Google Shape;201;p31"/>
            <p:cNvSpPr/>
            <p:nvPr/>
          </p:nvSpPr>
          <p:spPr>
            <a:xfrm>
              <a:off x="305750" y="840725"/>
              <a:ext cx="2242450" cy="1367825"/>
            </a:xfrm>
            <a:custGeom>
              <a:avLst/>
              <a:gdLst/>
              <a:ahLst/>
              <a:cxnLst/>
              <a:rect l="l" t="t" r="r" b="b"/>
              <a:pathLst>
                <a:path w="89698" h="54713" fill="none" extrusionOk="0">
                  <a:moveTo>
                    <a:pt x="82525" y="12159"/>
                  </a:moveTo>
                  <a:cubicBezTo>
                    <a:pt x="82433" y="11217"/>
                    <a:pt x="82251" y="10335"/>
                    <a:pt x="82008" y="9454"/>
                  </a:cubicBezTo>
                  <a:lnTo>
                    <a:pt x="82008" y="9454"/>
                  </a:lnTo>
                  <a:lnTo>
                    <a:pt x="82008" y="9454"/>
                  </a:lnTo>
                  <a:cubicBezTo>
                    <a:pt x="80579" y="4894"/>
                    <a:pt x="76780" y="1368"/>
                    <a:pt x="72038" y="365"/>
                  </a:cubicBezTo>
                  <a:lnTo>
                    <a:pt x="72038" y="365"/>
                  </a:lnTo>
                  <a:cubicBezTo>
                    <a:pt x="72038" y="365"/>
                    <a:pt x="72038" y="365"/>
                    <a:pt x="72038" y="335"/>
                  </a:cubicBezTo>
                  <a:cubicBezTo>
                    <a:pt x="71126" y="153"/>
                    <a:pt x="70214" y="61"/>
                    <a:pt x="69272" y="61"/>
                  </a:cubicBezTo>
                  <a:cubicBezTo>
                    <a:pt x="69090" y="61"/>
                    <a:pt x="68877" y="61"/>
                    <a:pt x="68695" y="92"/>
                  </a:cubicBezTo>
                  <a:cubicBezTo>
                    <a:pt x="65533" y="1"/>
                    <a:pt x="60548" y="274"/>
                    <a:pt x="55168" y="2250"/>
                  </a:cubicBezTo>
                  <a:cubicBezTo>
                    <a:pt x="51612" y="3527"/>
                    <a:pt x="47965" y="3922"/>
                    <a:pt x="44834" y="3922"/>
                  </a:cubicBezTo>
                  <a:cubicBezTo>
                    <a:pt x="41703" y="3922"/>
                    <a:pt x="38056" y="3527"/>
                    <a:pt x="34530" y="2250"/>
                  </a:cubicBezTo>
                  <a:cubicBezTo>
                    <a:pt x="29150" y="274"/>
                    <a:pt x="24134" y="1"/>
                    <a:pt x="20973" y="92"/>
                  </a:cubicBezTo>
                  <a:cubicBezTo>
                    <a:pt x="20791" y="61"/>
                    <a:pt x="20609" y="61"/>
                    <a:pt x="20396" y="61"/>
                  </a:cubicBezTo>
                  <a:cubicBezTo>
                    <a:pt x="19453" y="61"/>
                    <a:pt x="18542" y="153"/>
                    <a:pt x="17660" y="335"/>
                  </a:cubicBezTo>
                  <a:cubicBezTo>
                    <a:pt x="17630" y="335"/>
                    <a:pt x="17630" y="365"/>
                    <a:pt x="17630" y="365"/>
                  </a:cubicBezTo>
                  <a:lnTo>
                    <a:pt x="17630" y="365"/>
                  </a:lnTo>
                  <a:cubicBezTo>
                    <a:pt x="12888" y="1368"/>
                    <a:pt x="9089" y="4894"/>
                    <a:pt x="7690" y="9454"/>
                  </a:cubicBezTo>
                  <a:lnTo>
                    <a:pt x="7690" y="9454"/>
                  </a:lnTo>
                  <a:lnTo>
                    <a:pt x="7690" y="9454"/>
                  </a:lnTo>
                  <a:cubicBezTo>
                    <a:pt x="7417" y="10335"/>
                    <a:pt x="7234" y="11217"/>
                    <a:pt x="7143" y="12159"/>
                  </a:cubicBezTo>
                  <a:cubicBezTo>
                    <a:pt x="5350" y="21916"/>
                    <a:pt x="0" y="54713"/>
                    <a:pt x="10639" y="53558"/>
                  </a:cubicBezTo>
                  <a:cubicBezTo>
                    <a:pt x="17630" y="52798"/>
                    <a:pt x="22827" y="44956"/>
                    <a:pt x="26080" y="38208"/>
                  </a:cubicBezTo>
                  <a:cubicBezTo>
                    <a:pt x="27569" y="39150"/>
                    <a:pt x="29362" y="39697"/>
                    <a:pt x="31277" y="39697"/>
                  </a:cubicBezTo>
                  <a:cubicBezTo>
                    <a:pt x="35320" y="39697"/>
                    <a:pt x="38785" y="37235"/>
                    <a:pt x="40275" y="33740"/>
                  </a:cubicBezTo>
                  <a:cubicBezTo>
                    <a:pt x="42767" y="32433"/>
                    <a:pt x="44834" y="32372"/>
                    <a:pt x="44834" y="32372"/>
                  </a:cubicBezTo>
                  <a:cubicBezTo>
                    <a:pt x="44834" y="32372"/>
                    <a:pt x="46901" y="32433"/>
                    <a:pt x="49424" y="33740"/>
                  </a:cubicBezTo>
                  <a:cubicBezTo>
                    <a:pt x="50883" y="37235"/>
                    <a:pt x="54348" y="39697"/>
                    <a:pt x="58421" y="39697"/>
                  </a:cubicBezTo>
                  <a:cubicBezTo>
                    <a:pt x="60305" y="39697"/>
                    <a:pt x="62099" y="39150"/>
                    <a:pt x="63618" y="38208"/>
                  </a:cubicBezTo>
                  <a:cubicBezTo>
                    <a:pt x="66840" y="44956"/>
                    <a:pt x="72038" y="52798"/>
                    <a:pt x="79029" y="53558"/>
                  </a:cubicBezTo>
                  <a:cubicBezTo>
                    <a:pt x="89698" y="54713"/>
                    <a:pt x="84348" y="21916"/>
                    <a:pt x="82525" y="12159"/>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991175" y="1545900"/>
              <a:ext cx="219625" cy="220400"/>
            </a:xfrm>
            <a:custGeom>
              <a:avLst/>
              <a:gdLst/>
              <a:ahLst/>
              <a:cxnLst/>
              <a:rect l="l" t="t" r="r" b="b"/>
              <a:pathLst>
                <a:path w="8785" h="8816" extrusionOk="0">
                  <a:moveTo>
                    <a:pt x="4377" y="1"/>
                  </a:moveTo>
                  <a:cubicBezTo>
                    <a:pt x="1976" y="1"/>
                    <a:pt x="0" y="1976"/>
                    <a:pt x="0" y="4408"/>
                  </a:cubicBezTo>
                  <a:cubicBezTo>
                    <a:pt x="0" y="6840"/>
                    <a:pt x="1976" y="8815"/>
                    <a:pt x="4377" y="8815"/>
                  </a:cubicBezTo>
                  <a:cubicBezTo>
                    <a:pt x="6809" y="8815"/>
                    <a:pt x="8785" y="6840"/>
                    <a:pt x="8785" y="4408"/>
                  </a:cubicBezTo>
                  <a:cubicBezTo>
                    <a:pt x="8785" y="1976"/>
                    <a:pt x="6809" y="1"/>
                    <a:pt x="4377" y="1"/>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1635550" y="1545900"/>
              <a:ext cx="220400" cy="220400"/>
            </a:xfrm>
            <a:custGeom>
              <a:avLst/>
              <a:gdLst/>
              <a:ahLst/>
              <a:cxnLst/>
              <a:rect l="l" t="t" r="r" b="b"/>
              <a:pathLst>
                <a:path w="8816" h="8816" extrusionOk="0">
                  <a:moveTo>
                    <a:pt x="4408" y="1"/>
                  </a:moveTo>
                  <a:cubicBezTo>
                    <a:pt x="1976" y="1"/>
                    <a:pt x="1" y="1976"/>
                    <a:pt x="1" y="4408"/>
                  </a:cubicBezTo>
                  <a:cubicBezTo>
                    <a:pt x="1" y="6840"/>
                    <a:pt x="1976" y="8815"/>
                    <a:pt x="4408" y="8815"/>
                  </a:cubicBezTo>
                  <a:cubicBezTo>
                    <a:pt x="6840" y="8815"/>
                    <a:pt x="8815" y="6840"/>
                    <a:pt x="8815" y="4408"/>
                  </a:cubicBezTo>
                  <a:cubicBezTo>
                    <a:pt x="8815" y="1976"/>
                    <a:pt x="6840" y="1"/>
                    <a:pt x="4408" y="1"/>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41625" y="1059400"/>
              <a:ext cx="361725" cy="319100"/>
            </a:xfrm>
            <a:custGeom>
              <a:avLst/>
              <a:gdLst/>
              <a:ahLst/>
              <a:cxnLst/>
              <a:rect l="l" t="t" r="r" b="b"/>
              <a:pathLst>
                <a:path w="14469" h="12764" extrusionOk="0">
                  <a:moveTo>
                    <a:pt x="7384" y="1"/>
                  </a:moveTo>
                  <a:cubicBezTo>
                    <a:pt x="6204" y="1"/>
                    <a:pt x="5259" y="676"/>
                    <a:pt x="5259" y="676"/>
                  </a:cubicBezTo>
                  <a:cubicBezTo>
                    <a:pt x="5532" y="2500"/>
                    <a:pt x="6535" y="4385"/>
                    <a:pt x="7052" y="5205"/>
                  </a:cubicBezTo>
                  <a:cubicBezTo>
                    <a:pt x="7113" y="5312"/>
                    <a:pt x="7219" y="5365"/>
                    <a:pt x="7325" y="5365"/>
                  </a:cubicBezTo>
                  <a:cubicBezTo>
                    <a:pt x="7432" y="5365"/>
                    <a:pt x="7538" y="5312"/>
                    <a:pt x="7599" y="5205"/>
                  </a:cubicBezTo>
                  <a:cubicBezTo>
                    <a:pt x="8845" y="3199"/>
                    <a:pt x="9240" y="676"/>
                    <a:pt x="9240" y="676"/>
                  </a:cubicBezTo>
                  <a:cubicBezTo>
                    <a:pt x="8622" y="170"/>
                    <a:pt x="7974" y="1"/>
                    <a:pt x="7384" y="1"/>
                  </a:cubicBezTo>
                  <a:close/>
                  <a:moveTo>
                    <a:pt x="1550" y="4385"/>
                  </a:moveTo>
                  <a:cubicBezTo>
                    <a:pt x="0" y="6239"/>
                    <a:pt x="1550" y="8366"/>
                    <a:pt x="1550" y="8366"/>
                  </a:cubicBezTo>
                  <a:cubicBezTo>
                    <a:pt x="3374" y="8093"/>
                    <a:pt x="5228" y="7090"/>
                    <a:pt x="6079" y="6573"/>
                  </a:cubicBezTo>
                  <a:cubicBezTo>
                    <a:pt x="6292" y="6451"/>
                    <a:pt x="6292" y="6147"/>
                    <a:pt x="6079" y="6026"/>
                  </a:cubicBezTo>
                  <a:cubicBezTo>
                    <a:pt x="4073" y="4780"/>
                    <a:pt x="1550" y="4385"/>
                    <a:pt x="1550" y="4385"/>
                  </a:cubicBezTo>
                  <a:close/>
                  <a:moveTo>
                    <a:pt x="12949" y="4385"/>
                  </a:moveTo>
                  <a:cubicBezTo>
                    <a:pt x="12949" y="4385"/>
                    <a:pt x="10426" y="4780"/>
                    <a:pt x="8420" y="6026"/>
                  </a:cubicBezTo>
                  <a:cubicBezTo>
                    <a:pt x="8207" y="6147"/>
                    <a:pt x="8207" y="6451"/>
                    <a:pt x="8420" y="6573"/>
                  </a:cubicBezTo>
                  <a:cubicBezTo>
                    <a:pt x="9240" y="7090"/>
                    <a:pt x="11125" y="8093"/>
                    <a:pt x="12949" y="8366"/>
                  </a:cubicBezTo>
                  <a:cubicBezTo>
                    <a:pt x="12949" y="8366"/>
                    <a:pt x="14468" y="6239"/>
                    <a:pt x="12949" y="4385"/>
                  </a:cubicBezTo>
                  <a:close/>
                  <a:moveTo>
                    <a:pt x="7325" y="7386"/>
                  </a:moveTo>
                  <a:cubicBezTo>
                    <a:pt x="7219" y="7386"/>
                    <a:pt x="7113" y="7439"/>
                    <a:pt x="7052" y="7546"/>
                  </a:cubicBezTo>
                  <a:cubicBezTo>
                    <a:pt x="6535" y="8397"/>
                    <a:pt x="5532" y="10251"/>
                    <a:pt x="5259" y="12075"/>
                  </a:cubicBezTo>
                  <a:cubicBezTo>
                    <a:pt x="5259" y="12075"/>
                    <a:pt x="6204" y="12764"/>
                    <a:pt x="7384" y="12764"/>
                  </a:cubicBezTo>
                  <a:cubicBezTo>
                    <a:pt x="7974" y="12764"/>
                    <a:pt x="8622" y="12591"/>
                    <a:pt x="9240" y="12075"/>
                  </a:cubicBezTo>
                  <a:cubicBezTo>
                    <a:pt x="9240" y="12075"/>
                    <a:pt x="8845" y="9582"/>
                    <a:pt x="7599" y="7546"/>
                  </a:cubicBezTo>
                  <a:cubicBezTo>
                    <a:pt x="7538" y="7439"/>
                    <a:pt x="7432" y="7386"/>
                    <a:pt x="7325" y="7386"/>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2083125" y="1214600"/>
              <a:ext cx="110975" cy="110975"/>
            </a:xfrm>
            <a:custGeom>
              <a:avLst/>
              <a:gdLst/>
              <a:ahLst/>
              <a:cxnLst/>
              <a:rect l="l" t="t" r="r" b="b"/>
              <a:pathLst>
                <a:path w="4439" h="4439" fill="none" extrusionOk="0">
                  <a:moveTo>
                    <a:pt x="2220" y="4438"/>
                  </a:moveTo>
                  <a:cubicBezTo>
                    <a:pt x="973" y="4438"/>
                    <a:pt x="1" y="3435"/>
                    <a:pt x="1" y="2219"/>
                  </a:cubicBezTo>
                  <a:cubicBezTo>
                    <a:pt x="1" y="1003"/>
                    <a:pt x="973" y="0"/>
                    <a:pt x="2220" y="0"/>
                  </a:cubicBezTo>
                  <a:cubicBezTo>
                    <a:pt x="3435" y="0"/>
                    <a:pt x="4408" y="1003"/>
                    <a:pt x="4408" y="2219"/>
                  </a:cubicBezTo>
                  <a:cubicBezTo>
                    <a:pt x="4439" y="3435"/>
                    <a:pt x="3435" y="4438"/>
                    <a:pt x="2220" y="4438"/>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1954700" y="1086925"/>
              <a:ext cx="110975" cy="110225"/>
            </a:xfrm>
            <a:custGeom>
              <a:avLst/>
              <a:gdLst/>
              <a:ahLst/>
              <a:cxnLst/>
              <a:rect l="l" t="t" r="r" b="b"/>
              <a:pathLst>
                <a:path w="4439" h="4409" fill="none" extrusionOk="0">
                  <a:moveTo>
                    <a:pt x="1" y="2220"/>
                  </a:moveTo>
                  <a:cubicBezTo>
                    <a:pt x="1" y="973"/>
                    <a:pt x="1004" y="1"/>
                    <a:pt x="2220" y="1"/>
                  </a:cubicBezTo>
                  <a:cubicBezTo>
                    <a:pt x="3466" y="1"/>
                    <a:pt x="4439" y="973"/>
                    <a:pt x="4439" y="2220"/>
                  </a:cubicBezTo>
                  <a:cubicBezTo>
                    <a:pt x="4439" y="3436"/>
                    <a:pt x="3466" y="4408"/>
                    <a:pt x="2220" y="4408"/>
                  </a:cubicBezTo>
                  <a:cubicBezTo>
                    <a:pt x="1004" y="4408"/>
                    <a:pt x="1" y="3436"/>
                    <a:pt x="1" y="2220"/>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1954700" y="1342250"/>
              <a:ext cx="110975" cy="110975"/>
            </a:xfrm>
            <a:custGeom>
              <a:avLst/>
              <a:gdLst/>
              <a:ahLst/>
              <a:cxnLst/>
              <a:rect l="l" t="t" r="r" b="b"/>
              <a:pathLst>
                <a:path w="4439" h="4439" fill="none" extrusionOk="0">
                  <a:moveTo>
                    <a:pt x="1" y="2220"/>
                  </a:moveTo>
                  <a:cubicBezTo>
                    <a:pt x="1" y="1004"/>
                    <a:pt x="1004" y="1"/>
                    <a:pt x="2220" y="1"/>
                  </a:cubicBezTo>
                  <a:cubicBezTo>
                    <a:pt x="3466" y="1"/>
                    <a:pt x="4439" y="1004"/>
                    <a:pt x="4439" y="2220"/>
                  </a:cubicBezTo>
                  <a:cubicBezTo>
                    <a:pt x="4439" y="3435"/>
                    <a:pt x="3466" y="4438"/>
                    <a:pt x="2220" y="4438"/>
                  </a:cubicBezTo>
                  <a:cubicBezTo>
                    <a:pt x="1004" y="4438"/>
                    <a:pt x="1" y="3435"/>
                    <a:pt x="1" y="2220"/>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1827050" y="1214600"/>
              <a:ext cx="110975" cy="110975"/>
            </a:xfrm>
            <a:custGeom>
              <a:avLst/>
              <a:gdLst/>
              <a:ahLst/>
              <a:cxnLst/>
              <a:rect l="l" t="t" r="r" b="b"/>
              <a:pathLst>
                <a:path w="4439" h="4439" fill="none" extrusionOk="0">
                  <a:moveTo>
                    <a:pt x="2219" y="4438"/>
                  </a:moveTo>
                  <a:cubicBezTo>
                    <a:pt x="1003" y="4438"/>
                    <a:pt x="0" y="3435"/>
                    <a:pt x="0" y="2219"/>
                  </a:cubicBezTo>
                  <a:cubicBezTo>
                    <a:pt x="0" y="1003"/>
                    <a:pt x="1003" y="0"/>
                    <a:pt x="2219" y="0"/>
                  </a:cubicBezTo>
                  <a:cubicBezTo>
                    <a:pt x="3435" y="0"/>
                    <a:pt x="4438" y="1003"/>
                    <a:pt x="4438" y="2219"/>
                  </a:cubicBezTo>
                  <a:cubicBezTo>
                    <a:pt x="4438" y="3435"/>
                    <a:pt x="3435" y="4438"/>
                    <a:pt x="2219" y="4438"/>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1263975" y="1330850"/>
              <a:ext cx="95000" cy="20550"/>
            </a:xfrm>
            <a:custGeom>
              <a:avLst/>
              <a:gdLst/>
              <a:ahLst/>
              <a:cxnLst/>
              <a:rect l="l" t="t" r="r" b="b"/>
              <a:pathLst>
                <a:path w="3800" h="822" fill="none" extrusionOk="0">
                  <a:moveTo>
                    <a:pt x="3526" y="821"/>
                  </a:moveTo>
                  <a:lnTo>
                    <a:pt x="274" y="821"/>
                  </a:lnTo>
                  <a:cubicBezTo>
                    <a:pt x="122" y="821"/>
                    <a:pt x="0" y="700"/>
                    <a:pt x="0" y="548"/>
                  </a:cubicBezTo>
                  <a:lnTo>
                    <a:pt x="0" y="274"/>
                  </a:lnTo>
                  <a:cubicBezTo>
                    <a:pt x="0" y="122"/>
                    <a:pt x="122" y="1"/>
                    <a:pt x="274" y="1"/>
                  </a:cubicBezTo>
                  <a:lnTo>
                    <a:pt x="3526" y="1"/>
                  </a:lnTo>
                  <a:cubicBezTo>
                    <a:pt x="3678" y="1"/>
                    <a:pt x="3800" y="122"/>
                    <a:pt x="3800" y="274"/>
                  </a:cubicBezTo>
                  <a:lnTo>
                    <a:pt x="3800" y="548"/>
                  </a:lnTo>
                  <a:cubicBezTo>
                    <a:pt x="3800" y="700"/>
                    <a:pt x="3678" y="821"/>
                    <a:pt x="3526" y="821"/>
                  </a:cubicBezTo>
                  <a:close/>
                </a:path>
              </a:pathLst>
            </a:custGeom>
            <a:solidFill>
              <a:schemeClr val="accent1"/>
            </a:solid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1474450" y="1330850"/>
              <a:ext cx="95025" cy="20550"/>
            </a:xfrm>
            <a:custGeom>
              <a:avLst/>
              <a:gdLst/>
              <a:ahLst/>
              <a:cxnLst/>
              <a:rect l="l" t="t" r="r" b="b"/>
              <a:pathLst>
                <a:path w="3801" h="822" fill="none" extrusionOk="0">
                  <a:moveTo>
                    <a:pt x="3527" y="821"/>
                  </a:moveTo>
                  <a:lnTo>
                    <a:pt x="274" y="821"/>
                  </a:lnTo>
                  <a:cubicBezTo>
                    <a:pt x="122" y="821"/>
                    <a:pt x="1" y="700"/>
                    <a:pt x="1" y="548"/>
                  </a:cubicBezTo>
                  <a:lnTo>
                    <a:pt x="1" y="274"/>
                  </a:lnTo>
                  <a:cubicBezTo>
                    <a:pt x="1" y="122"/>
                    <a:pt x="122" y="1"/>
                    <a:pt x="274" y="1"/>
                  </a:cubicBezTo>
                  <a:lnTo>
                    <a:pt x="3527" y="1"/>
                  </a:lnTo>
                  <a:cubicBezTo>
                    <a:pt x="3679" y="1"/>
                    <a:pt x="3800" y="122"/>
                    <a:pt x="3800" y="274"/>
                  </a:cubicBezTo>
                  <a:lnTo>
                    <a:pt x="3800" y="548"/>
                  </a:lnTo>
                  <a:cubicBezTo>
                    <a:pt x="3800" y="700"/>
                    <a:pt x="3679" y="821"/>
                    <a:pt x="3527" y="821"/>
                  </a:cubicBezTo>
                  <a:close/>
                </a:path>
              </a:pathLst>
            </a:custGeom>
            <a:solidFill>
              <a:schemeClr val="accent1"/>
            </a:solid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615775" y="1007900"/>
              <a:ext cx="413400" cy="413400"/>
            </a:xfrm>
            <a:custGeom>
              <a:avLst/>
              <a:gdLst/>
              <a:ahLst/>
              <a:cxnLst/>
              <a:rect l="l" t="t" r="r" b="b"/>
              <a:pathLst>
                <a:path w="16536" h="16536" fill="none" extrusionOk="0">
                  <a:moveTo>
                    <a:pt x="16536" y="8268"/>
                  </a:moveTo>
                  <a:cubicBezTo>
                    <a:pt x="16536" y="12828"/>
                    <a:pt x="12858" y="16536"/>
                    <a:pt x="8268" y="16536"/>
                  </a:cubicBezTo>
                  <a:cubicBezTo>
                    <a:pt x="3709" y="16536"/>
                    <a:pt x="1" y="12828"/>
                    <a:pt x="1" y="8268"/>
                  </a:cubicBezTo>
                  <a:cubicBezTo>
                    <a:pt x="1" y="3709"/>
                    <a:pt x="3709" y="1"/>
                    <a:pt x="8268" y="1"/>
                  </a:cubicBezTo>
                  <a:cubicBezTo>
                    <a:pt x="12858" y="1"/>
                    <a:pt x="16536" y="3709"/>
                    <a:pt x="16536" y="8268"/>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963050" y="1510950"/>
              <a:ext cx="279675" cy="280425"/>
            </a:xfrm>
            <a:custGeom>
              <a:avLst/>
              <a:gdLst/>
              <a:ahLst/>
              <a:cxnLst/>
              <a:rect l="l" t="t" r="r" b="b"/>
              <a:pathLst>
                <a:path w="11187" h="11217" fill="none" extrusionOk="0">
                  <a:moveTo>
                    <a:pt x="11186" y="5593"/>
                  </a:moveTo>
                  <a:cubicBezTo>
                    <a:pt x="11186" y="8694"/>
                    <a:pt x="8694" y="11217"/>
                    <a:pt x="5593" y="11217"/>
                  </a:cubicBezTo>
                  <a:cubicBezTo>
                    <a:pt x="2493" y="11217"/>
                    <a:pt x="1" y="8694"/>
                    <a:pt x="1" y="5593"/>
                  </a:cubicBezTo>
                  <a:cubicBezTo>
                    <a:pt x="1" y="2523"/>
                    <a:pt x="2493" y="1"/>
                    <a:pt x="5593" y="1"/>
                  </a:cubicBezTo>
                  <a:cubicBezTo>
                    <a:pt x="8694" y="1"/>
                    <a:pt x="11186" y="2523"/>
                    <a:pt x="11186" y="559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1605925" y="1510950"/>
              <a:ext cx="279650" cy="280425"/>
            </a:xfrm>
            <a:custGeom>
              <a:avLst/>
              <a:gdLst/>
              <a:ahLst/>
              <a:cxnLst/>
              <a:rect l="l" t="t" r="r" b="b"/>
              <a:pathLst>
                <a:path w="11186" h="11217" fill="none" extrusionOk="0">
                  <a:moveTo>
                    <a:pt x="11186" y="5593"/>
                  </a:moveTo>
                  <a:cubicBezTo>
                    <a:pt x="11186" y="8694"/>
                    <a:pt x="8693" y="11217"/>
                    <a:pt x="5593" y="11217"/>
                  </a:cubicBezTo>
                  <a:cubicBezTo>
                    <a:pt x="2493" y="11217"/>
                    <a:pt x="0" y="8694"/>
                    <a:pt x="0" y="5593"/>
                  </a:cubicBezTo>
                  <a:cubicBezTo>
                    <a:pt x="0" y="2523"/>
                    <a:pt x="2493" y="1"/>
                    <a:pt x="5593" y="1"/>
                  </a:cubicBezTo>
                  <a:cubicBezTo>
                    <a:pt x="8693" y="1"/>
                    <a:pt x="11186" y="2523"/>
                    <a:pt x="11186" y="559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31"/>
          <p:cNvGrpSpPr/>
          <p:nvPr/>
        </p:nvGrpSpPr>
        <p:grpSpPr>
          <a:xfrm rot="-435186">
            <a:off x="1971257" y="1163908"/>
            <a:ext cx="2674895" cy="1613840"/>
            <a:chOff x="305750" y="840725"/>
            <a:chExt cx="2242450" cy="1367825"/>
          </a:xfrm>
        </p:grpSpPr>
        <p:sp>
          <p:nvSpPr>
            <p:cNvPr id="215" name="Google Shape;215;p31"/>
            <p:cNvSpPr/>
            <p:nvPr/>
          </p:nvSpPr>
          <p:spPr>
            <a:xfrm>
              <a:off x="305750" y="840725"/>
              <a:ext cx="2242450" cy="1367825"/>
            </a:xfrm>
            <a:custGeom>
              <a:avLst/>
              <a:gdLst/>
              <a:ahLst/>
              <a:cxnLst/>
              <a:rect l="l" t="t" r="r" b="b"/>
              <a:pathLst>
                <a:path w="89698" h="54713" fill="none" extrusionOk="0">
                  <a:moveTo>
                    <a:pt x="82525" y="12159"/>
                  </a:moveTo>
                  <a:cubicBezTo>
                    <a:pt x="82433" y="11217"/>
                    <a:pt x="82251" y="10335"/>
                    <a:pt x="82008" y="9454"/>
                  </a:cubicBezTo>
                  <a:lnTo>
                    <a:pt x="82008" y="9454"/>
                  </a:lnTo>
                  <a:lnTo>
                    <a:pt x="82008" y="9454"/>
                  </a:lnTo>
                  <a:cubicBezTo>
                    <a:pt x="80579" y="4894"/>
                    <a:pt x="76780" y="1368"/>
                    <a:pt x="72038" y="365"/>
                  </a:cubicBezTo>
                  <a:lnTo>
                    <a:pt x="72038" y="365"/>
                  </a:lnTo>
                  <a:cubicBezTo>
                    <a:pt x="72038" y="365"/>
                    <a:pt x="72038" y="365"/>
                    <a:pt x="72038" y="335"/>
                  </a:cubicBezTo>
                  <a:cubicBezTo>
                    <a:pt x="71126" y="153"/>
                    <a:pt x="70214" y="61"/>
                    <a:pt x="69272" y="61"/>
                  </a:cubicBezTo>
                  <a:cubicBezTo>
                    <a:pt x="69090" y="61"/>
                    <a:pt x="68877" y="61"/>
                    <a:pt x="68695" y="92"/>
                  </a:cubicBezTo>
                  <a:cubicBezTo>
                    <a:pt x="65533" y="1"/>
                    <a:pt x="60548" y="274"/>
                    <a:pt x="55168" y="2250"/>
                  </a:cubicBezTo>
                  <a:cubicBezTo>
                    <a:pt x="51612" y="3527"/>
                    <a:pt x="47965" y="3922"/>
                    <a:pt x="44834" y="3922"/>
                  </a:cubicBezTo>
                  <a:cubicBezTo>
                    <a:pt x="41703" y="3922"/>
                    <a:pt x="38056" y="3527"/>
                    <a:pt x="34530" y="2250"/>
                  </a:cubicBezTo>
                  <a:cubicBezTo>
                    <a:pt x="29150" y="274"/>
                    <a:pt x="24134" y="1"/>
                    <a:pt x="20973" y="92"/>
                  </a:cubicBezTo>
                  <a:cubicBezTo>
                    <a:pt x="20791" y="61"/>
                    <a:pt x="20609" y="61"/>
                    <a:pt x="20396" y="61"/>
                  </a:cubicBezTo>
                  <a:cubicBezTo>
                    <a:pt x="19453" y="61"/>
                    <a:pt x="18542" y="153"/>
                    <a:pt x="17660" y="335"/>
                  </a:cubicBezTo>
                  <a:cubicBezTo>
                    <a:pt x="17630" y="335"/>
                    <a:pt x="17630" y="365"/>
                    <a:pt x="17630" y="365"/>
                  </a:cubicBezTo>
                  <a:lnTo>
                    <a:pt x="17630" y="365"/>
                  </a:lnTo>
                  <a:cubicBezTo>
                    <a:pt x="12888" y="1368"/>
                    <a:pt x="9089" y="4894"/>
                    <a:pt x="7690" y="9454"/>
                  </a:cubicBezTo>
                  <a:lnTo>
                    <a:pt x="7690" y="9454"/>
                  </a:lnTo>
                  <a:lnTo>
                    <a:pt x="7690" y="9454"/>
                  </a:lnTo>
                  <a:cubicBezTo>
                    <a:pt x="7417" y="10335"/>
                    <a:pt x="7234" y="11217"/>
                    <a:pt x="7143" y="12159"/>
                  </a:cubicBezTo>
                  <a:cubicBezTo>
                    <a:pt x="5350" y="21916"/>
                    <a:pt x="0" y="54713"/>
                    <a:pt x="10639" y="53558"/>
                  </a:cubicBezTo>
                  <a:cubicBezTo>
                    <a:pt x="17630" y="52798"/>
                    <a:pt x="22827" y="44956"/>
                    <a:pt x="26080" y="38208"/>
                  </a:cubicBezTo>
                  <a:cubicBezTo>
                    <a:pt x="27569" y="39150"/>
                    <a:pt x="29362" y="39697"/>
                    <a:pt x="31277" y="39697"/>
                  </a:cubicBezTo>
                  <a:cubicBezTo>
                    <a:pt x="35320" y="39697"/>
                    <a:pt x="38785" y="37235"/>
                    <a:pt x="40275" y="33740"/>
                  </a:cubicBezTo>
                  <a:cubicBezTo>
                    <a:pt x="42767" y="32433"/>
                    <a:pt x="44834" y="32372"/>
                    <a:pt x="44834" y="32372"/>
                  </a:cubicBezTo>
                  <a:cubicBezTo>
                    <a:pt x="44834" y="32372"/>
                    <a:pt x="46901" y="32433"/>
                    <a:pt x="49424" y="33740"/>
                  </a:cubicBezTo>
                  <a:cubicBezTo>
                    <a:pt x="50883" y="37235"/>
                    <a:pt x="54348" y="39697"/>
                    <a:pt x="58421" y="39697"/>
                  </a:cubicBezTo>
                  <a:cubicBezTo>
                    <a:pt x="60305" y="39697"/>
                    <a:pt x="62099" y="39150"/>
                    <a:pt x="63618" y="38208"/>
                  </a:cubicBezTo>
                  <a:cubicBezTo>
                    <a:pt x="66840" y="44956"/>
                    <a:pt x="72038" y="52798"/>
                    <a:pt x="79029" y="53558"/>
                  </a:cubicBezTo>
                  <a:cubicBezTo>
                    <a:pt x="89698" y="54713"/>
                    <a:pt x="84348" y="21916"/>
                    <a:pt x="82525" y="12159"/>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991175" y="1545900"/>
              <a:ext cx="219625" cy="220400"/>
            </a:xfrm>
            <a:custGeom>
              <a:avLst/>
              <a:gdLst/>
              <a:ahLst/>
              <a:cxnLst/>
              <a:rect l="l" t="t" r="r" b="b"/>
              <a:pathLst>
                <a:path w="8785" h="8816" extrusionOk="0">
                  <a:moveTo>
                    <a:pt x="4377" y="1"/>
                  </a:moveTo>
                  <a:cubicBezTo>
                    <a:pt x="1976" y="1"/>
                    <a:pt x="0" y="1976"/>
                    <a:pt x="0" y="4408"/>
                  </a:cubicBezTo>
                  <a:cubicBezTo>
                    <a:pt x="0" y="6840"/>
                    <a:pt x="1976" y="8815"/>
                    <a:pt x="4377" y="8815"/>
                  </a:cubicBezTo>
                  <a:cubicBezTo>
                    <a:pt x="6809" y="8815"/>
                    <a:pt x="8785" y="6840"/>
                    <a:pt x="8785" y="4408"/>
                  </a:cubicBezTo>
                  <a:cubicBezTo>
                    <a:pt x="8785" y="1976"/>
                    <a:pt x="6809" y="1"/>
                    <a:pt x="4377" y="1"/>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1635550" y="1545900"/>
              <a:ext cx="220400" cy="220400"/>
            </a:xfrm>
            <a:custGeom>
              <a:avLst/>
              <a:gdLst/>
              <a:ahLst/>
              <a:cxnLst/>
              <a:rect l="l" t="t" r="r" b="b"/>
              <a:pathLst>
                <a:path w="8816" h="8816" extrusionOk="0">
                  <a:moveTo>
                    <a:pt x="4408" y="1"/>
                  </a:moveTo>
                  <a:cubicBezTo>
                    <a:pt x="1976" y="1"/>
                    <a:pt x="1" y="1976"/>
                    <a:pt x="1" y="4408"/>
                  </a:cubicBezTo>
                  <a:cubicBezTo>
                    <a:pt x="1" y="6840"/>
                    <a:pt x="1976" y="8815"/>
                    <a:pt x="4408" y="8815"/>
                  </a:cubicBezTo>
                  <a:cubicBezTo>
                    <a:pt x="6840" y="8815"/>
                    <a:pt x="8815" y="6840"/>
                    <a:pt x="8815" y="4408"/>
                  </a:cubicBezTo>
                  <a:cubicBezTo>
                    <a:pt x="8815" y="1976"/>
                    <a:pt x="6840" y="1"/>
                    <a:pt x="4408" y="1"/>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641625" y="1059400"/>
              <a:ext cx="361725" cy="319100"/>
            </a:xfrm>
            <a:custGeom>
              <a:avLst/>
              <a:gdLst/>
              <a:ahLst/>
              <a:cxnLst/>
              <a:rect l="l" t="t" r="r" b="b"/>
              <a:pathLst>
                <a:path w="14469" h="12764" extrusionOk="0">
                  <a:moveTo>
                    <a:pt x="7384" y="1"/>
                  </a:moveTo>
                  <a:cubicBezTo>
                    <a:pt x="6204" y="1"/>
                    <a:pt x="5259" y="676"/>
                    <a:pt x="5259" y="676"/>
                  </a:cubicBezTo>
                  <a:cubicBezTo>
                    <a:pt x="5532" y="2500"/>
                    <a:pt x="6535" y="4385"/>
                    <a:pt x="7052" y="5205"/>
                  </a:cubicBezTo>
                  <a:cubicBezTo>
                    <a:pt x="7113" y="5312"/>
                    <a:pt x="7219" y="5365"/>
                    <a:pt x="7325" y="5365"/>
                  </a:cubicBezTo>
                  <a:cubicBezTo>
                    <a:pt x="7432" y="5365"/>
                    <a:pt x="7538" y="5312"/>
                    <a:pt x="7599" y="5205"/>
                  </a:cubicBezTo>
                  <a:cubicBezTo>
                    <a:pt x="8845" y="3199"/>
                    <a:pt x="9240" y="676"/>
                    <a:pt x="9240" y="676"/>
                  </a:cubicBezTo>
                  <a:cubicBezTo>
                    <a:pt x="8622" y="170"/>
                    <a:pt x="7974" y="1"/>
                    <a:pt x="7384" y="1"/>
                  </a:cubicBezTo>
                  <a:close/>
                  <a:moveTo>
                    <a:pt x="1550" y="4385"/>
                  </a:moveTo>
                  <a:cubicBezTo>
                    <a:pt x="0" y="6239"/>
                    <a:pt x="1550" y="8366"/>
                    <a:pt x="1550" y="8366"/>
                  </a:cubicBezTo>
                  <a:cubicBezTo>
                    <a:pt x="3374" y="8093"/>
                    <a:pt x="5228" y="7090"/>
                    <a:pt x="6079" y="6573"/>
                  </a:cubicBezTo>
                  <a:cubicBezTo>
                    <a:pt x="6292" y="6451"/>
                    <a:pt x="6292" y="6147"/>
                    <a:pt x="6079" y="6026"/>
                  </a:cubicBezTo>
                  <a:cubicBezTo>
                    <a:pt x="4073" y="4780"/>
                    <a:pt x="1550" y="4385"/>
                    <a:pt x="1550" y="4385"/>
                  </a:cubicBezTo>
                  <a:close/>
                  <a:moveTo>
                    <a:pt x="12949" y="4385"/>
                  </a:moveTo>
                  <a:cubicBezTo>
                    <a:pt x="12949" y="4385"/>
                    <a:pt x="10426" y="4780"/>
                    <a:pt x="8420" y="6026"/>
                  </a:cubicBezTo>
                  <a:cubicBezTo>
                    <a:pt x="8207" y="6147"/>
                    <a:pt x="8207" y="6451"/>
                    <a:pt x="8420" y="6573"/>
                  </a:cubicBezTo>
                  <a:cubicBezTo>
                    <a:pt x="9240" y="7090"/>
                    <a:pt x="11125" y="8093"/>
                    <a:pt x="12949" y="8366"/>
                  </a:cubicBezTo>
                  <a:cubicBezTo>
                    <a:pt x="12949" y="8366"/>
                    <a:pt x="14468" y="6239"/>
                    <a:pt x="12949" y="4385"/>
                  </a:cubicBezTo>
                  <a:close/>
                  <a:moveTo>
                    <a:pt x="7325" y="7386"/>
                  </a:moveTo>
                  <a:cubicBezTo>
                    <a:pt x="7219" y="7386"/>
                    <a:pt x="7113" y="7439"/>
                    <a:pt x="7052" y="7546"/>
                  </a:cubicBezTo>
                  <a:cubicBezTo>
                    <a:pt x="6535" y="8397"/>
                    <a:pt x="5532" y="10251"/>
                    <a:pt x="5259" y="12075"/>
                  </a:cubicBezTo>
                  <a:cubicBezTo>
                    <a:pt x="5259" y="12075"/>
                    <a:pt x="6204" y="12764"/>
                    <a:pt x="7384" y="12764"/>
                  </a:cubicBezTo>
                  <a:cubicBezTo>
                    <a:pt x="7974" y="12764"/>
                    <a:pt x="8622" y="12591"/>
                    <a:pt x="9240" y="12075"/>
                  </a:cubicBezTo>
                  <a:cubicBezTo>
                    <a:pt x="9240" y="12075"/>
                    <a:pt x="8845" y="9582"/>
                    <a:pt x="7599" y="7546"/>
                  </a:cubicBezTo>
                  <a:cubicBezTo>
                    <a:pt x="7538" y="7439"/>
                    <a:pt x="7432" y="7386"/>
                    <a:pt x="7325" y="7386"/>
                  </a:cubicBezTo>
                  <a:close/>
                </a:path>
              </a:pathLst>
            </a:custGeom>
            <a:solidFill>
              <a:srgbClr val="FF1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2083125" y="1214600"/>
              <a:ext cx="110975" cy="110975"/>
            </a:xfrm>
            <a:custGeom>
              <a:avLst/>
              <a:gdLst/>
              <a:ahLst/>
              <a:cxnLst/>
              <a:rect l="l" t="t" r="r" b="b"/>
              <a:pathLst>
                <a:path w="4439" h="4439" fill="none" extrusionOk="0">
                  <a:moveTo>
                    <a:pt x="2220" y="4438"/>
                  </a:moveTo>
                  <a:cubicBezTo>
                    <a:pt x="973" y="4438"/>
                    <a:pt x="1" y="3435"/>
                    <a:pt x="1" y="2219"/>
                  </a:cubicBezTo>
                  <a:cubicBezTo>
                    <a:pt x="1" y="1003"/>
                    <a:pt x="973" y="0"/>
                    <a:pt x="2220" y="0"/>
                  </a:cubicBezTo>
                  <a:cubicBezTo>
                    <a:pt x="3435" y="0"/>
                    <a:pt x="4408" y="1003"/>
                    <a:pt x="4408" y="2219"/>
                  </a:cubicBezTo>
                  <a:cubicBezTo>
                    <a:pt x="4439" y="3435"/>
                    <a:pt x="3435" y="4438"/>
                    <a:pt x="2220" y="4438"/>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1"/>
            <p:cNvSpPr/>
            <p:nvPr/>
          </p:nvSpPr>
          <p:spPr>
            <a:xfrm>
              <a:off x="1954700" y="1086925"/>
              <a:ext cx="110975" cy="110225"/>
            </a:xfrm>
            <a:custGeom>
              <a:avLst/>
              <a:gdLst/>
              <a:ahLst/>
              <a:cxnLst/>
              <a:rect l="l" t="t" r="r" b="b"/>
              <a:pathLst>
                <a:path w="4439" h="4409" fill="none" extrusionOk="0">
                  <a:moveTo>
                    <a:pt x="1" y="2220"/>
                  </a:moveTo>
                  <a:cubicBezTo>
                    <a:pt x="1" y="973"/>
                    <a:pt x="1004" y="1"/>
                    <a:pt x="2220" y="1"/>
                  </a:cubicBezTo>
                  <a:cubicBezTo>
                    <a:pt x="3466" y="1"/>
                    <a:pt x="4439" y="973"/>
                    <a:pt x="4439" y="2220"/>
                  </a:cubicBezTo>
                  <a:cubicBezTo>
                    <a:pt x="4439" y="3436"/>
                    <a:pt x="3466" y="4408"/>
                    <a:pt x="2220" y="4408"/>
                  </a:cubicBezTo>
                  <a:cubicBezTo>
                    <a:pt x="1004" y="4408"/>
                    <a:pt x="1" y="3436"/>
                    <a:pt x="1" y="2220"/>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1954700" y="1342250"/>
              <a:ext cx="110975" cy="110975"/>
            </a:xfrm>
            <a:custGeom>
              <a:avLst/>
              <a:gdLst/>
              <a:ahLst/>
              <a:cxnLst/>
              <a:rect l="l" t="t" r="r" b="b"/>
              <a:pathLst>
                <a:path w="4439" h="4439" fill="none" extrusionOk="0">
                  <a:moveTo>
                    <a:pt x="1" y="2220"/>
                  </a:moveTo>
                  <a:cubicBezTo>
                    <a:pt x="1" y="1004"/>
                    <a:pt x="1004" y="1"/>
                    <a:pt x="2220" y="1"/>
                  </a:cubicBezTo>
                  <a:cubicBezTo>
                    <a:pt x="3466" y="1"/>
                    <a:pt x="4439" y="1004"/>
                    <a:pt x="4439" y="2220"/>
                  </a:cubicBezTo>
                  <a:cubicBezTo>
                    <a:pt x="4439" y="3435"/>
                    <a:pt x="3466" y="4438"/>
                    <a:pt x="2220" y="4438"/>
                  </a:cubicBezTo>
                  <a:cubicBezTo>
                    <a:pt x="1004" y="4438"/>
                    <a:pt x="1" y="3435"/>
                    <a:pt x="1" y="2220"/>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1827050" y="1214600"/>
              <a:ext cx="110975" cy="110975"/>
            </a:xfrm>
            <a:custGeom>
              <a:avLst/>
              <a:gdLst/>
              <a:ahLst/>
              <a:cxnLst/>
              <a:rect l="l" t="t" r="r" b="b"/>
              <a:pathLst>
                <a:path w="4439" h="4439" fill="none" extrusionOk="0">
                  <a:moveTo>
                    <a:pt x="2219" y="4438"/>
                  </a:moveTo>
                  <a:cubicBezTo>
                    <a:pt x="1003" y="4438"/>
                    <a:pt x="0" y="3435"/>
                    <a:pt x="0" y="2219"/>
                  </a:cubicBezTo>
                  <a:cubicBezTo>
                    <a:pt x="0" y="1003"/>
                    <a:pt x="1003" y="0"/>
                    <a:pt x="2219" y="0"/>
                  </a:cubicBezTo>
                  <a:cubicBezTo>
                    <a:pt x="3435" y="0"/>
                    <a:pt x="4438" y="1003"/>
                    <a:pt x="4438" y="2219"/>
                  </a:cubicBezTo>
                  <a:cubicBezTo>
                    <a:pt x="4438" y="3435"/>
                    <a:pt x="3435" y="4438"/>
                    <a:pt x="2219" y="4438"/>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1263975" y="1330850"/>
              <a:ext cx="95000" cy="20550"/>
            </a:xfrm>
            <a:custGeom>
              <a:avLst/>
              <a:gdLst/>
              <a:ahLst/>
              <a:cxnLst/>
              <a:rect l="l" t="t" r="r" b="b"/>
              <a:pathLst>
                <a:path w="3800" h="822" fill="none" extrusionOk="0">
                  <a:moveTo>
                    <a:pt x="3526" y="821"/>
                  </a:moveTo>
                  <a:lnTo>
                    <a:pt x="274" y="821"/>
                  </a:lnTo>
                  <a:cubicBezTo>
                    <a:pt x="122" y="821"/>
                    <a:pt x="0" y="700"/>
                    <a:pt x="0" y="548"/>
                  </a:cubicBezTo>
                  <a:lnTo>
                    <a:pt x="0" y="274"/>
                  </a:lnTo>
                  <a:cubicBezTo>
                    <a:pt x="0" y="122"/>
                    <a:pt x="122" y="1"/>
                    <a:pt x="274" y="1"/>
                  </a:cubicBezTo>
                  <a:lnTo>
                    <a:pt x="3526" y="1"/>
                  </a:lnTo>
                  <a:cubicBezTo>
                    <a:pt x="3678" y="1"/>
                    <a:pt x="3800" y="122"/>
                    <a:pt x="3800" y="274"/>
                  </a:cubicBezTo>
                  <a:lnTo>
                    <a:pt x="3800" y="548"/>
                  </a:lnTo>
                  <a:cubicBezTo>
                    <a:pt x="3800" y="700"/>
                    <a:pt x="3678" y="821"/>
                    <a:pt x="3526" y="821"/>
                  </a:cubicBezTo>
                  <a:close/>
                </a:path>
              </a:pathLst>
            </a:custGeom>
            <a:solidFill>
              <a:schemeClr val="accent1"/>
            </a:solid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1474450" y="1330850"/>
              <a:ext cx="95025" cy="20550"/>
            </a:xfrm>
            <a:custGeom>
              <a:avLst/>
              <a:gdLst/>
              <a:ahLst/>
              <a:cxnLst/>
              <a:rect l="l" t="t" r="r" b="b"/>
              <a:pathLst>
                <a:path w="3801" h="822" fill="none" extrusionOk="0">
                  <a:moveTo>
                    <a:pt x="3527" y="821"/>
                  </a:moveTo>
                  <a:lnTo>
                    <a:pt x="274" y="821"/>
                  </a:lnTo>
                  <a:cubicBezTo>
                    <a:pt x="122" y="821"/>
                    <a:pt x="1" y="700"/>
                    <a:pt x="1" y="548"/>
                  </a:cubicBezTo>
                  <a:lnTo>
                    <a:pt x="1" y="274"/>
                  </a:lnTo>
                  <a:cubicBezTo>
                    <a:pt x="1" y="122"/>
                    <a:pt x="122" y="1"/>
                    <a:pt x="274" y="1"/>
                  </a:cubicBezTo>
                  <a:lnTo>
                    <a:pt x="3527" y="1"/>
                  </a:lnTo>
                  <a:cubicBezTo>
                    <a:pt x="3679" y="1"/>
                    <a:pt x="3800" y="122"/>
                    <a:pt x="3800" y="274"/>
                  </a:cubicBezTo>
                  <a:lnTo>
                    <a:pt x="3800" y="548"/>
                  </a:lnTo>
                  <a:cubicBezTo>
                    <a:pt x="3800" y="700"/>
                    <a:pt x="3679" y="821"/>
                    <a:pt x="3527" y="821"/>
                  </a:cubicBezTo>
                  <a:close/>
                </a:path>
              </a:pathLst>
            </a:custGeom>
            <a:solidFill>
              <a:schemeClr val="accent1"/>
            </a:solid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615775" y="1007900"/>
              <a:ext cx="413400" cy="413400"/>
            </a:xfrm>
            <a:custGeom>
              <a:avLst/>
              <a:gdLst/>
              <a:ahLst/>
              <a:cxnLst/>
              <a:rect l="l" t="t" r="r" b="b"/>
              <a:pathLst>
                <a:path w="16536" h="16536" fill="none" extrusionOk="0">
                  <a:moveTo>
                    <a:pt x="16536" y="8268"/>
                  </a:moveTo>
                  <a:cubicBezTo>
                    <a:pt x="16536" y="12828"/>
                    <a:pt x="12858" y="16536"/>
                    <a:pt x="8268" y="16536"/>
                  </a:cubicBezTo>
                  <a:cubicBezTo>
                    <a:pt x="3709" y="16536"/>
                    <a:pt x="1" y="12828"/>
                    <a:pt x="1" y="8268"/>
                  </a:cubicBezTo>
                  <a:cubicBezTo>
                    <a:pt x="1" y="3709"/>
                    <a:pt x="3709" y="1"/>
                    <a:pt x="8268" y="1"/>
                  </a:cubicBezTo>
                  <a:cubicBezTo>
                    <a:pt x="12858" y="1"/>
                    <a:pt x="16536" y="3709"/>
                    <a:pt x="16536" y="8268"/>
                  </a:cubicBezTo>
                  <a:close/>
                </a:path>
              </a:pathLst>
            </a:custGeom>
            <a:noFill/>
            <a:ln w="285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963050" y="1510950"/>
              <a:ext cx="279675" cy="280425"/>
            </a:xfrm>
            <a:custGeom>
              <a:avLst/>
              <a:gdLst/>
              <a:ahLst/>
              <a:cxnLst/>
              <a:rect l="l" t="t" r="r" b="b"/>
              <a:pathLst>
                <a:path w="11187" h="11217" fill="none" extrusionOk="0">
                  <a:moveTo>
                    <a:pt x="11186" y="5593"/>
                  </a:moveTo>
                  <a:cubicBezTo>
                    <a:pt x="11186" y="8694"/>
                    <a:pt x="8694" y="11217"/>
                    <a:pt x="5593" y="11217"/>
                  </a:cubicBezTo>
                  <a:cubicBezTo>
                    <a:pt x="2493" y="11217"/>
                    <a:pt x="1" y="8694"/>
                    <a:pt x="1" y="5593"/>
                  </a:cubicBezTo>
                  <a:cubicBezTo>
                    <a:pt x="1" y="2523"/>
                    <a:pt x="2493" y="1"/>
                    <a:pt x="5593" y="1"/>
                  </a:cubicBezTo>
                  <a:cubicBezTo>
                    <a:pt x="8694" y="1"/>
                    <a:pt x="11186" y="2523"/>
                    <a:pt x="11186" y="559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1605925" y="1510950"/>
              <a:ext cx="279650" cy="280425"/>
            </a:xfrm>
            <a:custGeom>
              <a:avLst/>
              <a:gdLst/>
              <a:ahLst/>
              <a:cxnLst/>
              <a:rect l="l" t="t" r="r" b="b"/>
              <a:pathLst>
                <a:path w="11186" h="11217" fill="none" extrusionOk="0">
                  <a:moveTo>
                    <a:pt x="11186" y="5593"/>
                  </a:moveTo>
                  <a:cubicBezTo>
                    <a:pt x="11186" y="8694"/>
                    <a:pt x="8693" y="11217"/>
                    <a:pt x="5593" y="11217"/>
                  </a:cubicBezTo>
                  <a:cubicBezTo>
                    <a:pt x="2493" y="11217"/>
                    <a:pt x="0" y="8694"/>
                    <a:pt x="0" y="5593"/>
                  </a:cubicBezTo>
                  <a:cubicBezTo>
                    <a:pt x="0" y="2523"/>
                    <a:pt x="2493" y="1"/>
                    <a:pt x="5593" y="1"/>
                  </a:cubicBezTo>
                  <a:cubicBezTo>
                    <a:pt x="8693" y="1"/>
                    <a:pt x="11186" y="2523"/>
                    <a:pt x="11186" y="5593"/>
                  </a:cubicBezTo>
                  <a:close/>
                </a:path>
              </a:pathLst>
            </a:custGeom>
            <a:noFill/>
            <a:ln w="28575" cap="flat" cmpd="sng">
              <a:solidFill>
                <a:srgbClr val="FF111E"/>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9">
                                            <p:txEl>
                                              <p:pRg st="0" end="0"/>
                                            </p:txEl>
                                          </p:spTgt>
                                        </p:tgtEl>
                                        <p:attrNameLst>
                                          <p:attrName>style.visibility</p:attrName>
                                        </p:attrNameLst>
                                      </p:cBhvr>
                                      <p:to>
                                        <p:strVal val="visible"/>
                                      </p:to>
                                    </p:set>
                                    <p:anim calcmode="lin" valueType="num">
                                      <p:cBhvr additive="base">
                                        <p:cTn id="7" dur="500" fill="hold"/>
                                        <p:tgtEl>
                                          <p:spTgt spid="19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99">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97"/>
        <p:cNvGrpSpPr/>
        <p:nvPr/>
      </p:nvGrpSpPr>
      <p:grpSpPr>
        <a:xfrm>
          <a:off x="0" y="0"/>
          <a:ext cx="0" cy="0"/>
          <a:chOff x="0" y="0"/>
          <a:chExt cx="0" cy="0"/>
        </a:xfrm>
      </p:grpSpPr>
      <p:sp>
        <p:nvSpPr>
          <p:cNvPr id="2" name="TextBox 1">
            <a:extLst>
              <a:ext uri="{FF2B5EF4-FFF2-40B4-BE49-F238E27FC236}">
                <a16:creationId xmlns:a16="http://schemas.microsoft.com/office/drawing/2014/main" id="{1940A6F9-92F1-83E0-91F5-A28242687413}"/>
              </a:ext>
            </a:extLst>
          </p:cNvPr>
          <p:cNvSpPr txBox="1"/>
          <p:nvPr/>
        </p:nvSpPr>
        <p:spPr>
          <a:xfrm>
            <a:off x="182880" y="289560"/>
            <a:ext cx="3360420" cy="369332"/>
          </a:xfrm>
          <a:prstGeom prst="rect">
            <a:avLst/>
          </a:prstGeom>
          <a:noFill/>
        </p:spPr>
        <p:txBody>
          <a:bodyPr wrap="square" rtlCol="0">
            <a:spAutoFit/>
          </a:bodyPr>
          <a:lstStyle/>
          <a:p>
            <a:r>
              <a:rPr lang="en-US" sz="1800" dirty="0">
                <a:solidFill>
                  <a:schemeClr val="bg1"/>
                </a:solidFill>
                <a:latin typeface="Algerian" panose="04020705040A02060702" pitchFamily="82" charset="0"/>
              </a:rPr>
              <a:t>GAME COLUMN ANALYSIS:</a:t>
            </a:r>
          </a:p>
        </p:txBody>
      </p:sp>
      <p:sp>
        <p:nvSpPr>
          <p:cNvPr id="3" name="TextBox 2">
            <a:extLst>
              <a:ext uri="{FF2B5EF4-FFF2-40B4-BE49-F238E27FC236}">
                <a16:creationId xmlns:a16="http://schemas.microsoft.com/office/drawing/2014/main" id="{7763DFAB-F09F-C893-C5F3-15EDE903EF27}"/>
              </a:ext>
            </a:extLst>
          </p:cNvPr>
          <p:cNvSpPr txBox="1"/>
          <p:nvPr/>
        </p:nvSpPr>
        <p:spPr>
          <a:xfrm>
            <a:off x="220980" y="922020"/>
            <a:ext cx="4130040" cy="738664"/>
          </a:xfrm>
          <a:prstGeom prst="rect">
            <a:avLst/>
          </a:prstGeom>
          <a:noFill/>
        </p:spPr>
        <p:txBody>
          <a:bodyPr wrap="square" rtlCol="0">
            <a:spAutoFit/>
          </a:bodyPr>
          <a:lstStyle/>
          <a:p>
            <a:r>
              <a:rPr lang="en-US" dirty="0">
                <a:solidFill>
                  <a:schemeClr val="bg1"/>
                </a:solidFill>
              </a:rPr>
              <a:t> which gamed played with the highest mean for </a:t>
            </a:r>
            <a:r>
              <a:rPr lang="en-US" dirty="0" err="1">
                <a:solidFill>
                  <a:schemeClr val="bg1"/>
                </a:solidFill>
              </a:rPr>
              <a:t>swl</a:t>
            </a:r>
            <a:r>
              <a:rPr lang="en-US" dirty="0">
                <a:solidFill>
                  <a:schemeClr val="bg1"/>
                </a:solidFill>
              </a:rPr>
              <a:t>?</a:t>
            </a:r>
          </a:p>
          <a:p>
            <a:r>
              <a:rPr lang="en-US" dirty="0">
                <a:solidFill>
                  <a:schemeClr val="bg1"/>
                </a:solidFill>
              </a:rPr>
              <a:t>**</a:t>
            </a:r>
          </a:p>
        </p:txBody>
      </p:sp>
      <p:sp>
        <p:nvSpPr>
          <p:cNvPr id="4" name="Rectangle 3">
            <a:extLst>
              <a:ext uri="{FF2B5EF4-FFF2-40B4-BE49-F238E27FC236}">
                <a16:creationId xmlns:a16="http://schemas.microsoft.com/office/drawing/2014/main" id="{A982C128-DC5E-9E43-B27C-11E115E40931}"/>
              </a:ext>
            </a:extLst>
          </p:cNvPr>
          <p:cNvSpPr/>
          <p:nvPr/>
        </p:nvSpPr>
        <p:spPr>
          <a:xfrm>
            <a:off x="556260" y="1463040"/>
            <a:ext cx="3436620" cy="822960"/>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B6BA213-8F55-CEAD-545A-CCDAEEA0A393}"/>
              </a:ext>
            </a:extLst>
          </p:cNvPr>
          <p:cNvSpPr txBox="1"/>
          <p:nvPr/>
        </p:nvSpPr>
        <p:spPr>
          <a:xfrm>
            <a:off x="396240" y="2849880"/>
            <a:ext cx="3855720" cy="954107"/>
          </a:xfrm>
          <a:prstGeom prst="rect">
            <a:avLst/>
          </a:prstGeom>
          <a:noFill/>
        </p:spPr>
        <p:txBody>
          <a:bodyPr wrap="square" rtlCol="0">
            <a:spAutoFit/>
          </a:bodyPr>
          <a:lstStyle/>
          <a:p>
            <a:r>
              <a:rPr lang="en-US" dirty="0">
                <a:solidFill>
                  <a:schemeClr val="bg1"/>
                </a:solidFill>
              </a:rPr>
              <a:t>which gamed played with the highest mean for GAD?</a:t>
            </a:r>
          </a:p>
          <a:p>
            <a:r>
              <a:rPr lang="en-US" dirty="0">
                <a:solidFill>
                  <a:schemeClr val="bg1"/>
                </a:solidFill>
              </a:rPr>
              <a:t>**</a:t>
            </a:r>
          </a:p>
          <a:p>
            <a:endParaRPr lang="en-US" dirty="0"/>
          </a:p>
        </p:txBody>
      </p:sp>
      <p:sp>
        <p:nvSpPr>
          <p:cNvPr id="6" name="Rectangle 5">
            <a:extLst>
              <a:ext uri="{FF2B5EF4-FFF2-40B4-BE49-F238E27FC236}">
                <a16:creationId xmlns:a16="http://schemas.microsoft.com/office/drawing/2014/main" id="{722AFAB7-5178-A037-4FF8-90F720D4D874}"/>
              </a:ext>
            </a:extLst>
          </p:cNvPr>
          <p:cNvSpPr/>
          <p:nvPr/>
        </p:nvSpPr>
        <p:spPr>
          <a:xfrm>
            <a:off x="815340" y="3383280"/>
            <a:ext cx="3436620" cy="838200"/>
          </a:xfrm>
          <a:prstGeom prst="rect">
            <a:avLst/>
          </a:prstGeom>
          <a:blipFill>
            <a:blip r:embed="rId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0E68BCF-8078-8DAB-BFB5-77813425FA59}"/>
              </a:ext>
            </a:extLst>
          </p:cNvPr>
          <p:cNvSpPr txBox="1"/>
          <p:nvPr/>
        </p:nvSpPr>
        <p:spPr>
          <a:xfrm>
            <a:off x="5151122" y="922020"/>
            <a:ext cx="3314700" cy="954107"/>
          </a:xfrm>
          <a:prstGeom prst="rect">
            <a:avLst/>
          </a:prstGeom>
          <a:noFill/>
        </p:spPr>
        <p:txBody>
          <a:bodyPr wrap="square" rtlCol="0">
            <a:spAutoFit/>
          </a:bodyPr>
          <a:lstStyle/>
          <a:p>
            <a:r>
              <a:rPr lang="en-US" dirty="0">
                <a:solidFill>
                  <a:schemeClr val="bg1"/>
                </a:solidFill>
              </a:rPr>
              <a:t>which gamed played with the highest mean for SPIN?</a:t>
            </a:r>
          </a:p>
          <a:p>
            <a:r>
              <a:rPr lang="en-US" dirty="0">
                <a:solidFill>
                  <a:schemeClr val="bg1"/>
                </a:solidFill>
              </a:rPr>
              <a:t>**</a:t>
            </a:r>
          </a:p>
          <a:p>
            <a:endParaRPr lang="en-US" dirty="0">
              <a:solidFill>
                <a:schemeClr val="bg1"/>
              </a:solidFill>
            </a:endParaRPr>
          </a:p>
        </p:txBody>
      </p:sp>
      <p:sp>
        <p:nvSpPr>
          <p:cNvPr id="8" name="Rectangle 7">
            <a:extLst>
              <a:ext uri="{FF2B5EF4-FFF2-40B4-BE49-F238E27FC236}">
                <a16:creationId xmlns:a16="http://schemas.microsoft.com/office/drawing/2014/main" id="{28480318-5155-CE34-48B9-2CD7FE9D0F82}"/>
              </a:ext>
            </a:extLst>
          </p:cNvPr>
          <p:cNvSpPr/>
          <p:nvPr/>
        </p:nvSpPr>
        <p:spPr>
          <a:xfrm>
            <a:off x="5509262" y="1463040"/>
            <a:ext cx="3208020" cy="954107"/>
          </a:xfrm>
          <a:prstGeom prst="rect">
            <a:avLst/>
          </a:prstGeom>
          <a:blipFill>
            <a:blip r:embed="rId5"/>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683C81E-7124-6638-F135-692AA585F557}"/>
              </a:ext>
            </a:extLst>
          </p:cNvPr>
          <p:cNvSpPr/>
          <p:nvPr/>
        </p:nvSpPr>
        <p:spPr>
          <a:xfrm>
            <a:off x="4572000" y="2628900"/>
            <a:ext cx="4290060" cy="2446020"/>
          </a:xfrm>
          <a:prstGeom prst="rect">
            <a:avLst/>
          </a:prstGeom>
          <a:blipFill>
            <a:blip r:embed="rId6"/>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54575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97"/>
        <p:cNvGrpSpPr/>
        <p:nvPr/>
      </p:nvGrpSpPr>
      <p:grpSpPr>
        <a:xfrm>
          <a:off x="0" y="0"/>
          <a:ext cx="0" cy="0"/>
          <a:chOff x="0" y="0"/>
          <a:chExt cx="0" cy="0"/>
        </a:xfrm>
      </p:grpSpPr>
      <p:sp>
        <p:nvSpPr>
          <p:cNvPr id="3" name="TextBox 2">
            <a:extLst>
              <a:ext uri="{FF2B5EF4-FFF2-40B4-BE49-F238E27FC236}">
                <a16:creationId xmlns:a16="http://schemas.microsoft.com/office/drawing/2014/main" id="{83B56AE7-33DF-B463-9C10-450774C06AB3}"/>
              </a:ext>
            </a:extLst>
          </p:cNvPr>
          <p:cNvSpPr txBox="1"/>
          <p:nvPr/>
        </p:nvSpPr>
        <p:spPr>
          <a:xfrm>
            <a:off x="274320" y="266700"/>
            <a:ext cx="3230880" cy="954107"/>
          </a:xfrm>
          <a:prstGeom prst="rect">
            <a:avLst/>
          </a:prstGeom>
          <a:noFill/>
        </p:spPr>
        <p:txBody>
          <a:bodyPr wrap="square" rtlCol="0">
            <a:spAutoFit/>
          </a:bodyPr>
          <a:lstStyle/>
          <a:p>
            <a:r>
              <a:rPr lang="en-US" sz="3200" b="1" dirty="0">
                <a:solidFill>
                  <a:schemeClr val="bg1"/>
                </a:solidFill>
                <a:latin typeface="Algerian" panose="04020705040A02060702" pitchFamily="82" charset="0"/>
              </a:rPr>
              <a:t>Age Analysis:</a:t>
            </a:r>
          </a:p>
          <a:p>
            <a:endParaRPr lang="en-US" sz="2400" dirty="0">
              <a:solidFill>
                <a:schemeClr val="bg1"/>
              </a:solidFill>
              <a:latin typeface="Algerian" panose="04020705040A02060702" pitchFamily="82" charset="0"/>
            </a:endParaRPr>
          </a:p>
        </p:txBody>
      </p:sp>
      <p:sp>
        <p:nvSpPr>
          <p:cNvPr id="4" name="TextBox 3">
            <a:extLst>
              <a:ext uri="{FF2B5EF4-FFF2-40B4-BE49-F238E27FC236}">
                <a16:creationId xmlns:a16="http://schemas.microsoft.com/office/drawing/2014/main" id="{2E9A3779-2A0A-D887-4F54-4FE4EE41BEF1}"/>
              </a:ext>
            </a:extLst>
          </p:cNvPr>
          <p:cNvSpPr txBox="1"/>
          <p:nvPr/>
        </p:nvSpPr>
        <p:spPr>
          <a:xfrm>
            <a:off x="320040" y="1249680"/>
            <a:ext cx="3314700" cy="954107"/>
          </a:xfrm>
          <a:prstGeom prst="rect">
            <a:avLst/>
          </a:prstGeom>
          <a:noFill/>
        </p:spPr>
        <p:txBody>
          <a:bodyPr wrap="square" rtlCol="0">
            <a:spAutoFit/>
          </a:bodyPr>
          <a:lstStyle/>
          <a:p>
            <a:r>
              <a:rPr lang="en-US" dirty="0">
                <a:solidFill>
                  <a:schemeClr val="bg1"/>
                </a:solidFill>
              </a:rPr>
              <a:t>WHAT IS THE AGE FOR HIGHST MEAN IN SWL AND HOURS?</a:t>
            </a:r>
          </a:p>
          <a:p>
            <a:r>
              <a:rPr lang="en-US" dirty="0">
                <a:solidFill>
                  <a:schemeClr val="bg1"/>
                </a:solidFill>
              </a:rPr>
              <a:t>**</a:t>
            </a:r>
          </a:p>
          <a:p>
            <a:endParaRPr lang="en-US" dirty="0">
              <a:solidFill>
                <a:schemeClr val="bg1"/>
              </a:solidFill>
            </a:endParaRPr>
          </a:p>
        </p:txBody>
      </p:sp>
      <p:sp>
        <p:nvSpPr>
          <p:cNvPr id="5" name="Rectangle 4">
            <a:extLst>
              <a:ext uri="{FF2B5EF4-FFF2-40B4-BE49-F238E27FC236}">
                <a16:creationId xmlns:a16="http://schemas.microsoft.com/office/drawing/2014/main" id="{71E7A849-A171-0E0C-A9EA-799512053FE2}"/>
              </a:ext>
            </a:extLst>
          </p:cNvPr>
          <p:cNvSpPr/>
          <p:nvPr/>
        </p:nvSpPr>
        <p:spPr>
          <a:xfrm>
            <a:off x="632460" y="1807547"/>
            <a:ext cx="3078480" cy="735330"/>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3A7DF94-9DA4-6DEE-5D44-4B5F9C6F15D5}"/>
              </a:ext>
            </a:extLst>
          </p:cNvPr>
          <p:cNvSpPr txBox="1"/>
          <p:nvPr/>
        </p:nvSpPr>
        <p:spPr>
          <a:xfrm>
            <a:off x="320040" y="3101340"/>
            <a:ext cx="3528060" cy="954107"/>
          </a:xfrm>
          <a:prstGeom prst="rect">
            <a:avLst/>
          </a:prstGeom>
          <a:noFill/>
        </p:spPr>
        <p:txBody>
          <a:bodyPr wrap="square" rtlCol="0">
            <a:spAutoFit/>
          </a:bodyPr>
          <a:lstStyle/>
          <a:p>
            <a:r>
              <a:rPr lang="en-US" dirty="0">
                <a:solidFill>
                  <a:schemeClr val="bg1"/>
                </a:solidFill>
              </a:rPr>
              <a:t>WHAT IS THE AGE FOR HIGHST MEAN IN GAD AND HOURS?</a:t>
            </a:r>
          </a:p>
          <a:p>
            <a:r>
              <a:rPr lang="en-US" dirty="0">
                <a:solidFill>
                  <a:schemeClr val="bg1"/>
                </a:solidFill>
              </a:rPr>
              <a:t>** </a:t>
            </a:r>
          </a:p>
          <a:p>
            <a:endParaRPr lang="en-US" dirty="0">
              <a:solidFill>
                <a:schemeClr val="bg1"/>
              </a:solidFill>
            </a:endParaRPr>
          </a:p>
        </p:txBody>
      </p:sp>
      <p:sp>
        <p:nvSpPr>
          <p:cNvPr id="7" name="Rectangle 6">
            <a:extLst>
              <a:ext uri="{FF2B5EF4-FFF2-40B4-BE49-F238E27FC236}">
                <a16:creationId xmlns:a16="http://schemas.microsoft.com/office/drawing/2014/main" id="{998D1A66-07E8-8FAF-0D88-95AE6826F925}"/>
              </a:ext>
            </a:extLst>
          </p:cNvPr>
          <p:cNvSpPr/>
          <p:nvPr/>
        </p:nvSpPr>
        <p:spPr>
          <a:xfrm>
            <a:off x="632460" y="3634740"/>
            <a:ext cx="3215640" cy="731520"/>
          </a:xfrm>
          <a:prstGeom prst="rect">
            <a:avLst/>
          </a:prstGeom>
          <a:blipFill>
            <a:blip r:embed="rId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4C7647C-CB0F-E5E7-6EFB-EA70DDE110D0}"/>
              </a:ext>
            </a:extLst>
          </p:cNvPr>
          <p:cNvSpPr txBox="1"/>
          <p:nvPr/>
        </p:nvSpPr>
        <p:spPr>
          <a:xfrm>
            <a:off x="5273040" y="1185089"/>
            <a:ext cx="2659380" cy="1169551"/>
          </a:xfrm>
          <a:prstGeom prst="rect">
            <a:avLst/>
          </a:prstGeom>
          <a:noFill/>
        </p:spPr>
        <p:txBody>
          <a:bodyPr wrap="square" rtlCol="0">
            <a:spAutoFit/>
          </a:bodyPr>
          <a:lstStyle/>
          <a:p>
            <a:r>
              <a:rPr lang="en-US" dirty="0">
                <a:solidFill>
                  <a:schemeClr val="bg1"/>
                </a:solidFill>
              </a:rPr>
              <a:t>WHAT IS THE AGE FOR HIGHST MEAN IN SPIN AND HOURS?</a:t>
            </a:r>
          </a:p>
          <a:p>
            <a:r>
              <a:rPr lang="en-US" dirty="0">
                <a:solidFill>
                  <a:schemeClr val="bg1"/>
                </a:solidFill>
              </a:rPr>
              <a:t>**</a:t>
            </a:r>
          </a:p>
          <a:p>
            <a:endParaRPr lang="en-US" dirty="0">
              <a:solidFill>
                <a:schemeClr val="bg1"/>
              </a:solidFill>
            </a:endParaRPr>
          </a:p>
        </p:txBody>
      </p:sp>
      <p:sp>
        <p:nvSpPr>
          <p:cNvPr id="9" name="Rectangle 8">
            <a:extLst>
              <a:ext uri="{FF2B5EF4-FFF2-40B4-BE49-F238E27FC236}">
                <a16:creationId xmlns:a16="http://schemas.microsoft.com/office/drawing/2014/main" id="{800192B1-1A1D-2EF9-F35C-FA544601A3AE}"/>
              </a:ext>
            </a:extLst>
          </p:cNvPr>
          <p:cNvSpPr/>
          <p:nvPr/>
        </p:nvSpPr>
        <p:spPr>
          <a:xfrm>
            <a:off x="5585460" y="1943100"/>
            <a:ext cx="3078480" cy="797006"/>
          </a:xfrm>
          <a:prstGeom prst="rect">
            <a:avLst/>
          </a:prstGeom>
          <a:blipFill>
            <a:blip r:embed="rId5"/>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A291A85-4B03-5CC6-78C7-EE17E1F1F3C5}"/>
              </a:ext>
            </a:extLst>
          </p:cNvPr>
          <p:cNvSpPr/>
          <p:nvPr/>
        </p:nvSpPr>
        <p:spPr>
          <a:xfrm>
            <a:off x="4511040" y="2910840"/>
            <a:ext cx="4541520" cy="2065020"/>
          </a:xfrm>
          <a:prstGeom prst="rect">
            <a:avLst/>
          </a:prstGeom>
          <a:blipFill>
            <a:blip r:embed="rId6"/>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1801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3" name="Google Shape;153;p27"/>
          <p:cNvSpPr txBox="1">
            <a:spLocks noGrp="1"/>
          </p:cNvSpPr>
          <p:nvPr>
            <p:ph type="ctrTitle"/>
          </p:nvPr>
        </p:nvSpPr>
        <p:spPr>
          <a:xfrm>
            <a:off x="73887" y="29984"/>
            <a:ext cx="6688200" cy="122919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b="1" dirty="0">
                <a:solidFill>
                  <a:schemeClr val="lt1"/>
                </a:solidFill>
              </a:rPr>
              <a:t>Summary report:</a:t>
            </a:r>
            <a:br>
              <a:rPr lang="en-US" b="1" dirty="0">
                <a:solidFill>
                  <a:schemeClr val="lt1"/>
                </a:solidFill>
              </a:rPr>
            </a:br>
            <a:endParaRPr sz="2400" dirty="0">
              <a:latin typeface="Blackadder ITC" panose="04020505051007020D02" pitchFamily="82" charset="0"/>
              <a:cs typeface="MV Boli" panose="02000500030200090000" pitchFamily="2" charset="0"/>
            </a:endParaRPr>
          </a:p>
        </p:txBody>
      </p:sp>
      <p:sp>
        <p:nvSpPr>
          <p:cNvPr id="154" name="Google Shape;154;p27"/>
          <p:cNvSpPr/>
          <p:nvPr/>
        </p:nvSpPr>
        <p:spPr>
          <a:xfrm>
            <a:off x="4413900" y="40618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7"/>
          <p:cNvSpPr/>
          <p:nvPr/>
        </p:nvSpPr>
        <p:spPr>
          <a:xfrm>
            <a:off x="5025200" y="40618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7"/>
          <p:cNvSpPr/>
          <p:nvPr/>
        </p:nvSpPr>
        <p:spPr>
          <a:xfrm>
            <a:off x="3865825" y="40618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27"/>
          <p:cNvCxnSpPr/>
          <p:nvPr/>
        </p:nvCxnSpPr>
        <p:spPr>
          <a:xfrm>
            <a:off x="0" y="4217325"/>
            <a:ext cx="9166200" cy="0"/>
          </a:xfrm>
          <a:prstGeom prst="straightConnector1">
            <a:avLst/>
          </a:prstGeom>
          <a:noFill/>
          <a:ln w="28575" cap="flat" cmpd="sng">
            <a:solidFill>
              <a:schemeClr val="accent1"/>
            </a:solidFill>
            <a:prstDash val="solid"/>
            <a:round/>
            <a:headEnd type="none" w="med" len="med"/>
            <a:tailEnd type="none" w="med" len="med"/>
          </a:ln>
        </p:spPr>
      </p:cxnSp>
      <p:sp>
        <p:nvSpPr>
          <p:cNvPr id="6" name="TextBox 5">
            <a:extLst>
              <a:ext uri="{FF2B5EF4-FFF2-40B4-BE49-F238E27FC236}">
                <a16:creationId xmlns:a16="http://schemas.microsoft.com/office/drawing/2014/main" id="{A21BD955-F176-C3D8-14F4-B515E0D965FF}"/>
              </a:ext>
            </a:extLst>
          </p:cNvPr>
          <p:cNvSpPr txBox="1"/>
          <p:nvPr/>
        </p:nvSpPr>
        <p:spPr>
          <a:xfrm>
            <a:off x="314793" y="1034321"/>
            <a:ext cx="3934918" cy="3139321"/>
          </a:xfrm>
          <a:prstGeom prst="rect">
            <a:avLst/>
          </a:prstGeom>
          <a:noFill/>
        </p:spPr>
        <p:txBody>
          <a:bodyPr wrap="square" rtlCol="0">
            <a:spAutoFit/>
          </a:bodyPr>
          <a:lstStyle/>
          <a:p>
            <a:pPr marL="285750" indent="-285750">
              <a:buFont typeface="Wingdings" panose="05000000000000000000" pitchFamily="2" charset="2"/>
              <a:buChar char="Ø"/>
            </a:pPr>
            <a:r>
              <a:rPr lang="en-US" sz="1800" dirty="0">
                <a:solidFill>
                  <a:schemeClr val="bg1"/>
                </a:solidFill>
              </a:rPr>
              <a:t>The data has 3 </a:t>
            </a:r>
            <a:r>
              <a:rPr lang="en-US" sz="1800" dirty="0" err="1">
                <a:solidFill>
                  <a:schemeClr val="bg1"/>
                </a:solidFill>
              </a:rPr>
              <a:t>mian</a:t>
            </a:r>
            <a:r>
              <a:rPr lang="en-US" sz="1800" dirty="0">
                <a:solidFill>
                  <a:schemeClr val="bg1"/>
                </a:solidFill>
              </a:rPr>
              <a:t> features</a:t>
            </a:r>
          </a:p>
          <a:p>
            <a:r>
              <a:rPr lang="en-US" sz="1800" dirty="0">
                <a:solidFill>
                  <a:schemeClr val="bg1"/>
                </a:solidFill>
              </a:rPr>
              <a:t>(GAD,SWL,SPIN)</a:t>
            </a:r>
          </a:p>
          <a:p>
            <a:pPr marL="285750" indent="-285750">
              <a:buFont typeface="Wingdings" panose="05000000000000000000" pitchFamily="2" charset="2"/>
              <a:buChar char="Ø"/>
            </a:pPr>
            <a:r>
              <a:rPr lang="en-US" sz="1800" dirty="0">
                <a:solidFill>
                  <a:schemeClr val="bg1"/>
                </a:solidFill>
              </a:rPr>
              <a:t>All problems were solved</a:t>
            </a:r>
          </a:p>
          <a:p>
            <a:pPr marL="285750" indent="-285750">
              <a:buFont typeface="Wingdings" panose="05000000000000000000" pitchFamily="2" charset="2"/>
              <a:buChar char="Ø"/>
            </a:pPr>
            <a:r>
              <a:rPr lang="en-US" sz="1800" dirty="0">
                <a:solidFill>
                  <a:schemeClr val="bg1"/>
                </a:solidFill>
              </a:rPr>
              <a:t>Makes all EDA we were needed in notebook </a:t>
            </a:r>
          </a:p>
          <a:p>
            <a:pPr marL="285750" indent="-285750">
              <a:buFont typeface="Wingdings" panose="05000000000000000000" pitchFamily="2" charset="2"/>
              <a:buChar char="Ø"/>
            </a:pPr>
            <a:r>
              <a:rPr lang="en-US" sz="1800" dirty="0">
                <a:solidFill>
                  <a:schemeClr val="bg1"/>
                </a:solidFill>
              </a:rPr>
              <a:t>Make all Analysis to know the highest score in main features and the relationships between columns</a:t>
            </a:r>
          </a:p>
          <a:p>
            <a:pPr marL="285750" indent="-285750">
              <a:buFont typeface="Wingdings" panose="05000000000000000000" pitchFamily="2" charset="2"/>
              <a:buChar char="Ø"/>
            </a:pPr>
            <a:r>
              <a:rPr lang="en-US" sz="1800" dirty="0">
                <a:solidFill>
                  <a:schemeClr val="bg1"/>
                </a:solidFill>
              </a:rPr>
              <a:t>Split data to </a:t>
            </a:r>
            <a:r>
              <a:rPr lang="en-US" sz="1800" dirty="0" err="1">
                <a:solidFill>
                  <a:schemeClr val="bg1"/>
                </a:solidFill>
              </a:rPr>
              <a:t>trian</a:t>
            </a:r>
            <a:r>
              <a:rPr lang="en-US" sz="1800" dirty="0">
                <a:solidFill>
                  <a:schemeClr val="bg1"/>
                </a:solidFill>
              </a:rPr>
              <a:t> and test</a:t>
            </a:r>
          </a:p>
          <a:p>
            <a:pPr marL="285750" indent="-285750">
              <a:buFont typeface="Wingdings" panose="05000000000000000000" pitchFamily="2" charset="2"/>
              <a:buChar char="Ø"/>
            </a:pPr>
            <a:r>
              <a:rPr lang="en-US" sz="1800" dirty="0">
                <a:solidFill>
                  <a:schemeClr val="bg1"/>
                </a:solidFill>
              </a:rPr>
              <a:t>Create a dashboard with </a:t>
            </a:r>
            <a:r>
              <a:rPr lang="en-US" sz="1800" dirty="0" err="1">
                <a:solidFill>
                  <a:schemeClr val="bg1"/>
                </a:solidFill>
              </a:rPr>
              <a:t>streamlit</a:t>
            </a:r>
            <a:endParaRPr lang="en-US" sz="1800" dirty="0">
              <a:solidFill>
                <a:schemeClr val="bg1"/>
              </a:solidFill>
            </a:endParaRPr>
          </a:p>
        </p:txBody>
      </p:sp>
    </p:spTree>
    <p:extLst>
      <p:ext uri="{BB962C8B-B14F-4D97-AF65-F5344CB8AC3E}">
        <p14:creationId xmlns:p14="http://schemas.microsoft.com/office/powerpoint/2010/main" val="29552856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97"/>
        <p:cNvGrpSpPr/>
        <p:nvPr/>
      </p:nvGrpSpPr>
      <p:grpSpPr>
        <a:xfrm>
          <a:off x="0" y="0"/>
          <a:ext cx="0" cy="0"/>
          <a:chOff x="0" y="0"/>
          <a:chExt cx="0" cy="0"/>
        </a:xfrm>
      </p:grpSpPr>
      <p:sp>
        <p:nvSpPr>
          <p:cNvPr id="4798" name="Google Shape;4798;p54"/>
          <p:cNvSpPr/>
          <p:nvPr/>
        </p:nvSpPr>
        <p:spPr>
          <a:xfrm>
            <a:off x="5549378" y="1190055"/>
            <a:ext cx="1758600" cy="1758600"/>
          </a:xfrm>
          <a:prstGeom prst="snip1Rect">
            <a:avLst>
              <a:gd name="adj" fmla="val 16667"/>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4"/>
          <p:cNvSpPr/>
          <p:nvPr/>
        </p:nvSpPr>
        <p:spPr>
          <a:xfrm>
            <a:off x="2606446" y="1179880"/>
            <a:ext cx="1758600" cy="1758600"/>
          </a:xfrm>
          <a:prstGeom prst="snip1Rect">
            <a:avLst>
              <a:gd name="adj" fmla="val 16667"/>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4"/>
          <p:cNvSpPr txBox="1">
            <a:spLocks noGrp="1"/>
          </p:cNvSpPr>
          <p:nvPr>
            <p:ph type="title"/>
          </p:nvPr>
        </p:nvSpPr>
        <p:spPr>
          <a:xfrm rot="-5400000">
            <a:off x="-1083925" y="2324075"/>
            <a:ext cx="40725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sp>
        <p:nvSpPr>
          <p:cNvPr id="4801" name="Google Shape;4801;p54"/>
          <p:cNvSpPr txBox="1">
            <a:spLocks noGrp="1"/>
          </p:cNvSpPr>
          <p:nvPr>
            <p:ph type="subTitle" idx="1"/>
          </p:nvPr>
        </p:nvSpPr>
        <p:spPr>
          <a:xfrm>
            <a:off x="5297249" y="3055266"/>
            <a:ext cx="2463000" cy="429946"/>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b="0" dirty="0">
                <a:latin typeface="Orbitron Medium"/>
                <a:ea typeface="Orbitron Medium"/>
                <a:cs typeface="Orbitron Medium"/>
                <a:sym typeface="Orbitron Medium"/>
              </a:rPr>
              <a:t>Epsilon Al</a:t>
            </a:r>
            <a:endParaRPr b="0" dirty="0">
              <a:latin typeface="Orbitron Medium"/>
              <a:ea typeface="Orbitron Medium"/>
              <a:cs typeface="Orbitron Medium"/>
              <a:sym typeface="Orbitron Medium"/>
            </a:endParaRPr>
          </a:p>
        </p:txBody>
      </p:sp>
      <p:sp>
        <p:nvSpPr>
          <p:cNvPr id="4802" name="Google Shape;4802;p54"/>
          <p:cNvSpPr txBox="1">
            <a:spLocks noGrp="1"/>
          </p:cNvSpPr>
          <p:nvPr>
            <p:ph type="body" idx="2"/>
          </p:nvPr>
        </p:nvSpPr>
        <p:spPr>
          <a:xfrm>
            <a:off x="5274242" y="3485212"/>
            <a:ext cx="26154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Computer Training School</a:t>
            </a:r>
            <a:endParaRPr dirty="0"/>
          </a:p>
        </p:txBody>
      </p:sp>
      <p:sp>
        <p:nvSpPr>
          <p:cNvPr id="4803" name="Google Shape;4803;p54"/>
          <p:cNvSpPr txBox="1">
            <a:spLocks noGrp="1"/>
          </p:cNvSpPr>
          <p:nvPr>
            <p:ph type="subTitle" idx="3"/>
          </p:nvPr>
        </p:nvSpPr>
        <p:spPr>
          <a:xfrm>
            <a:off x="2254246" y="3060886"/>
            <a:ext cx="2463000" cy="475921"/>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0" dirty="0">
                <a:latin typeface="Orbitron Medium"/>
                <a:ea typeface="Orbitron Medium"/>
                <a:cs typeface="Orbitron Medium"/>
                <a:sym typeface="Orbitron Medium"/>
              </a:rPr>
              <a:t>ENG. AbdElrhman</a:t>
            </a:r>
            <a:endParaRPr b="0" dirty="0">
              <a:latin typeface="Orbitron Medium"/>
              <a:ea typeface="Orbitron Medium"/>
              <a:cs typeface="Orbitron Medium"/>
              <a:sym typeface="Orbitron Medium"/>
            </a:endParaRPr>
          </a:p>
        </p:txBody>
      </p:sp>
      <p:sp>
        <p:nvSpPr>
          <p:cNvPr id="4804" name="Google Shape;4804;p54"/>
          <p:cNvSpPr txBox="1">
            <a:spLocks noGrp="1"/>
          </p:cNvSpPr>
          <p:nvPr>
            <p:ph type="body" idx="4"/>
          </p:nvPr>
        </p:nvSpPr>
        <p:spPr>
          <a:xfrm>
            <a:off x="2154646" y="3485212"/>
            <a:ext cx="26622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DATA SCIENCE INSTRUCTOR </a:t>
            </a:r>
            <a:endParaRPr dirty="0"/>
          </a:p>
          <a:p>
            <a:pPr marL="0" lvl="0" indent="0" algn="ctr" rtl="0">
              <a:spcBef>
                <a:spcPts val="1600"/>
              </a:spcBef>
              <a:spcAft>
                <a:spcPts val="1600"/>
              </a:spcAft>
              <a:buNone/>
            </a:pPr>
            <a:endParaRPr dirty="0"/>
          </a:p>
        </p:txBody>
      </p:sp>
      <p:pic>
        <p:nvPicPr>
          <p:cNvPr id="4805" name="Google Shape;4805;p54"/>
          <p:cNvPicPr preferRelativeResize="0"/>
          <p:nvPr/>
        </p:nvPicPr>
        <p:blipFill>
          <a:blip r:embed="rId3">
            <a:alphaModFix/>
          </a:blip>
          <a:stretch>
            <a:fillRect/>
          </a:stretch>
        </p:blipFill>
        <p:spPr>
          <a:xfrm>
            <a:off x="2792813" y="1366243"/>
            <a:ext cx="1385866" cy="1385872"/>
          </a:xfrm>
          <a:prstGeom prst="rect">
            <a:avLst/>
          </a:prstGeom>
          <a:noFill/>
          <a:ln>
            <a:noFill/>
          </a:ln>
        </p:spPr>
      </p:pic>
      <p:pic>
        <p:nvPicPr>
          <p:cNvPr id="4806" name="Google Shape;4806;p54"/>
          <p:cNvPicPr preferRelativeResize="0"/>
          <p:nvPr/>
        </p:nvPicPr>
        <p:blipFill>
          <a:blip r:embed="rId4">
            <a:alphaModFix/>
          </a:blip>
          <a:stretch>
            <a:fillRect/>
          </a:stretch>
        </p:blipFill>
        <p:spPr>
          <a:xfrm>
            <a:off x="5735745" y="1366243"/>
            <a:ext cx="1385866" cy="1385872"/>
          </a:xfrm>
          <a:prstGeom prst="rect">
            <a:avLst/>
          </a:prstGeom>
          <a:noFill/>
          <a:ln>
            <a:noFill/>
          </a:ln>
        </p:spPr>
      </p:pic>
    </p:spTree>
    <p:extLst>
      <p:ext uri="{BB962C8B-B14F-4D97-AF65-F5344CB8AC3E}">
        <p14:creationId xmlns:p14="http://schemas.microsoft.com/office/powerpoint/2010/main" val="1218094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8"/>
        <p:cNvGrpSpPr/>
        <p:nvPr/>
      </p:nvGrpSpPr>
      <p:grpSpPr>
        <a:xfrm>
          <a:off x="0" y="0"/>
          <a:ext cx="0" cy="0"/>
          <a:chOff x="0" y="0"/>
          <a:chExt cx="0" cy="0"/>
        </a:xfrm>
      </p:grpSpPr>
      <p:pic>
        <p:nvPicPr>
          <p:cNvPr id="3" name="Picture 2">
            <a:extLst>
              <a:ext uri="{FF2B5EF4-FFF2-40B4-BE49-F238E27FC236}">
                <a16:creationId xmlns:a16="http://schemas.microsoft.com/office/drawing/2014/main" id="{717AD072-2A15-C9C0-1C5B-D3F98FF74CF1}"/>
              </a:ext>
            </a:extLst>
          </p:cNvPr>
          <p:cNvPicPr>
            <a:picLocks noChangeAspect="1"/>
          </p:cNvPicPr>
          <p:nvPr/>
        </p:nvPicPr>
        <p:blipFill>
          <a:blip r:embed="rId4"/>
          <a:stretch>
            <a:fillRect/>
          </a:stretch>
        </p:blipFill>
        <p:spPr>
          <a:xfrm>
            <a:off x="1366626" y="912766"/>
            <a:ext cx="4869282" cy="2587437"/>
          </a:xfrm>
          <a:prstGeom prst="rect">
            <a:avLst/>
          </a:prstGeom>
        </p:spPr>
      </p:pic>
      <p:sp>
        <p:nvSpPr>
          <p:cNvPr id="740" name="Google Shape;740;p49"/>
          <p:cNvSpPr txBox="1">
            <a:spLocks noGrp="1"/>
          </p:cNvSpPr>
          <p:nvPr>
            <p:ph type="title"/>
          </p:nvPr>
        </p:nvSpPr>
        <p:spPr>
          <a:xfrm rot="-5400000">
            <a:off x="-989125" y="2243600"/>
            <a:ext cx="4058100" cy="65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ABOUT DATA </a:t>
            </a:r>
            <a:endParaRPr dirty="0"/>
          </a:p>
        </p:txBody>
      </p:sp>
      <p:sp>
        <p:nvSpPr>
          <p:cNvPr id="741" name="Google Shape;741;p49"/>
          <p:cNvSpPr txBox="1"/>
          <p:nvPr/>
        </p:nvSpPr>
        <p:spPr>
          <a:xfrm>
            <a:off x="2166312" y="3581425"/>
            <a:ext cx="38589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lt1"/>
                </a:solidFill>
                <a:latin typeface="Open Sans"/>
                <a:ea typeface="Open Sans"/>
                <a:cs typeface="Open Sans"/>
                <a:sym typeface="Open Sans"/>
              </a:rPr>
              <a:t>TO GET THIS DATA , FOLLOW THE LINK </a:t>
            </a:r>
          </a:p>
          <a:p>
            <a:pPr marL="0" lvl="0" indent="0" algn="ctr" rtl="0">
              <a:spcBef>
                <a:spcPts val="0"/>
              </a:spcBef>
              <a:spcAft>
                <a:spcPts val="0"/>
              </a:spcAft>
              <a:buNone/>
            </a:pPr>
            <a:r>
              <a:rPr lang="en-US" sz="1200" dirty="0">
                <a:solidFill>
                  <a:schemeClr val="lt1"/>
                </a:solidFill>
                <a:latin typeface="Open Sans"/>
                <a:ea typeface="Open Sans"/>
                <a:cs typeface="Open Sans"/>
                <a:sym typeface="Open Sans"/>
                <a:hlinkClick r:id="rId5"/>
              </a:rPr>
              <a:t>https://www.kaggle.com/datasets/divyansh22/online-gaming-anxiety-data</a:t>
            </a:r>
            <a:r>
              <a:rPr lang="en" sz="1200" dirty="0">
                <a:solidFill>
                  <a:schemeClr val="lt1"/>
                </a:solidFill>
                <a:latin typeface="Open Sans"/>
                <a:ea typeface="Open Sans"/>
                <a:cs typeface="Open Sans"/>
                <a:sym typeface="Open Sans"/>
              </a:rPr>
              <a:t> </a:t>
            </a:r>
            <a:endParaRPr sz="1200" dirty="0">
              <a:solidFill>
                <a:schemeClr val="lt1"/>
              </a:solidFill>
              <a:latin typeface="Open Sans"/>
              <a:ea typeface="Open Sans"/>
              <a:cs typeface="Open Sans"/>
              <a:sym typeface="Open Sans"/>
            </a:endParaRPr>
          </a:p>
          <a:p>
            <a:pPr marL="0" lvl="0" indent="0" algn="ctr" rtl="0">
              <a:spcBef>
                <a:spcPts val="0"/>
              </a:spcBef>
              <a:spcAft>
                <a:spcPts val="0"/>
              </a:spcAft>
              <a:buNone/>
            </a:pPr>
            <a:endParaRPr sz="1200" dirty="0">
              <a:solidFill>
                <a:schemeClr val="lt1"/>
              </a:solidFill>
              <a:latin typeface="Open Sans"/>
              <a:ea typeface="Open Sans"/>
              <a:cs typeface="Open Sans"/>
              <a:sym typeface="Open Sans"/>
            </a:endParaRPr>
          </a:p>
        </p:txBody>
      </p:sp>
      <p:sp>
        <p:nvSpPr>
          <p:cNvPr id="742" name="Google Shape;742;p49"/>
          <p:cNvSpPr txBox="1"/>
          <p:nvPr/>
        </p:nvSpPr>
        <p:spPr>
          <a:xfrm>
            <a:off x="6122793" y="2066925"/>
            <a:ext cx="23037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lt1"/>
                </a:solidFill>
                <a:latin typeface="Orbitron Medium"/>
                <a:ea typeface="Orbitron Medium"/>
                <a:cs typeface="Orbitron Medium"/>
                <a:sym typeface="Orbitron Medium"/>
              </a:rPr>
              <a:t>55</a:t>
            </a:r>
            <a:endParaRPr sz="1800" dirty="0">
              <a:solidFill>
                <a:schemeClr val="lt1"/>
              </a:solidFill>
              <a:latin typeface="Orbitron Medium"/>
              <a:ea typeface="Orbitron Medium"/>
              <a:cs typeface="Orbitron Medium"/>
              <a:sym typeface="Orbitron Medium"/>
            </a:endParaRPr>
          </a:p>
        </p:txBody>
      </p:sp>
      <p:sp>
        <p:nvSpPr>
          <p:cNvPr id="743" name="Google Shape;743;p49"/>
          <p:cNvSpPr txBox="1"/>
          <p:nvPr/>
        </p:nvSpPr>
        <p:spPr>
          <a:xfrm>
            <a:off x="6122793" y="2484825"/>
            <a:ext cx="23037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i="1" dirty="0">
                <a:solidFill>
                  <a:schemeClr val="lt1"/>
                </a:solidFill>
                <a:latin typeface="Open Sans"/>
                <a:ea typeface="Open Sans"/>
                <a:cs typeface="Open Sans"/>
                <a:sym typeface="Open Sans"/>
              </a:rPr>
              <a:t>COLUMNS</a:t>
            </a:r>
            <a:endParaRPr b="1" i="1" dirty="0">
              <a:solidFill>
                <a:schemeClr val="lt1"/>
              </a:solidFill>
              <a:latin typeface="Open Sans"/>
              <a:ea typeface="Open Sans"/>
              <a:cs typeface="Open Sans"/>
              <a:sym typeface="Open Sans"/>
            </a:endParaRPr>
          </a:p>
        </p:txBody>
      </p:sp>
      <p:sp>
        <p:nvSpPr>
          <p:cNvPr id="744" name="Google Shape;744;p49"/>
          <p:cNvSpPr txBox="1"/>
          <p:nvPr/>
        </p:nvSpPr>
        <p:spPr>
          <a:xfrm>
            <a:off x="6122793" y="3176075"/>
            <a:ext cx="23037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solidFill>
                  <a:schemeClr val="lt1"/>
                </a:solidFill>
                <a:latin typeface="Orbitron Medium"/>
                <a:ea typeface="Orbitron Medium"/>
                <a:cs typeface="Orbitron Medium"/>
                <a:sym typeface="Orbitron Medium"/>
              </a:rPr>
              <a:t>13463</a:t>
            </a:r>
            <a:endParaRPr sz="1800" dirty="0">
              <a:solidFill>
                <a:schemeClr val="lt1"/>
              </a:solidFill>
              <a:latin typeface="Orbitron Medium"/>
              <a:ea typeface="Orbitron Medium"/>
              <a:cs typeface="Orbitron Medium"/>
              <a:sym typeface="Orbitron Medium"/>
            </a:endParaRPr>
          </a:p>
        </p:txBody>
      </p:sp>
      <p:sp>
        <p:nvSpPr>
          <p:cNvPr id="745" name="Google Shape;745;p49"/>
          <p:cNvSpPr txBox="1"/>
          <p:nvPr/>
        </p:nvSpPr>
        <p:spPr>
          <a:xfrm>
            <a:off x="6122793" y="3593975"/>
            <a:ext cx="23037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i="1" dirty="0">
                <a:solidFill>
                  <a:schemeClr val="lt1"/>
                </a:solidFill>
                <a:latin typeface="Open Sans"/>
                <a:ea typeface="Open Sans"/>
                <a:cs typeface="Open Sans"/>
                <a:sym typeface="Open Sans"/>
              </a:rPr>
              <a:t>ROWS</a:t>
            </a:r>
            <a:endParaRPr b="1" i="1" dirty="0">
              <a:solidFill>
                <a:schemeClr val="lt1"/>
              </a:solidFill>
              <a:latin typeface="Open Sans"/>
              <a:ea typeface="Open Sans"/>
              <a:cs typeface="Open Sans"/>
              <a:sym typeface="Open Sans"/>
            </a:endParaRPr>
          </a:p>
        </p:txBody>
      </p:sp>
      <p:sp>
        <p:nvSpPr>
          <p:cNvPr id="746" name="Google Shape;746;p49"/>
          <p:cNvSpPr/>
          <p:nvPr/>
        </p:nvSpPr>
        <p:spPr>
          <a:xfrm>
            <a:off x="6417400" y="1176175"/>
            <a:ext cx="188400" cy="199500"/>
          </a:xfrm>
          <a:prstGeom prst="rect">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9"/>
          <p:cNvSpPr txBox="1"/>
          <p:nvPr/>
        </p:nvSpPr>
        <p:spPr>
          <a:xfrm>
            <a:off x="6605799" y="1066975"/>
            <a:ext cx="1942500" cy="41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latin typeface="Open Sans"/>
                <a:ea typeface="Open Sans"/>
                <a:cs typeface="Open Sans"/>
                <a:sym typeface="Open Sans"/>
              </a:rPr>
              <a:t>DATA FROM KAGGLE</a:t>
            </a:r>
            <a:endParaRPr dirty="0">
              <a:solidFill>
                <a:schemeClr val="lt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3"/>
          <p:cNvSpPr/>
          <p:nvPr/>
        </p:nvSpPr>
        <p:spPr>
          <a:xfrm>
            <a:off x="6572401" y="1262725"/>
            <a:ext cx="18525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a:off x="4217026" y="1262725"/>
            <a:ext cx="18525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p:nvPr/>
        </p:nvSpPr>
        <p:spPr>
          <a:xfrm>
            <a:off x="1861676" y="1262725"/>
            <a:ext cx="18525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9" name="Google Shape;289;p33"/>
          <p:cNvPicPr preferRelativeResize="0"/>
          <p:nvPr/>
        </p:nvPicPr>
        <p:blipFill>
          <a:blip r:embed="rId3">
            <a:alphaModFix/>
          </a:blip>
          <a:stretch>
            <a:fillRect/>
          </a:stretch>
        </p:blipFill>
        <p:spPr>
          <a:xfrm>
            <a:off x="1807376" y="1227800"/>
            <a:ext cx="1960473" cy="2679450"/>
          </a:xfrm>
          <a:prstGeom prst="rect">
            <a:avLst/>
          </a:prstGeom>
          <a:noFill/>
          <a:ln>
            <a:noFill/>
          </a:ln>
        </p:spPr>
      </p:pic>
      <p:pic>
        <p:nvPicPr>
          <p:cNvPr id="290" name="Google Shape;290;p33"/>
          <p:cNvPicPr preferRelativeResize="0"/>
          <p:nvPr/>
        </p:nvPicPr>
        <p:blipFill>
          <a:blip r:embed="rId3">
            <a:alphaModFix/>
          </a:blip>
          <a:stretch>
            <a:fillRect/>
          </a:stretch>
        </p:blipFill>
        <p:spPr>
          <a:xfrm>
            <a:off x="4163047" y="1227800"/>
            <a:ext cx="1960473" cy="2679450"/>
          </a:xfrm>
          <a:prstGeom prst="rect">
            <a:avLst/>
          </a:prstGeom>
          <a:noFill/>
          <a:ln>
            <a:noFill/>
          </a:ln>
        </p:spPr>
      </p:pic>
      <p:pic>
        <p:nvPicPr>
          <p:cNvPr id="291" name="Google Shape;291;p33"/>
          <p:cNvPicPr preferRelativeResize="0"/>
          <p:nvPr/>
        </p:nvPicPr>
        <p:blipFill>
          <a:blip r:embed="rId3">
            <a:alphaModFix/>
          </a:blip>
          <a:stretch>
            <a:fillRect/>
          </a:stretch>
        </p:blipFill>
        <p:spPr>
          <a:xfrm>
            <a:off x="6518704" y="1227800"/>
            <a:ext cx="1960473" cy="2679450"/>
          </a:xfrm>
          <a:prstGeom prst="rect">
            <a:avLst/>
          </a:prstGeom>
          <a:noFill/>
          <a:ln>
            <a:noFill/>
          </a:ln>
        </p:spPr>
      </p:pic>
      <p:sp>
        <p:nvSpPr>
          <p:cNvPr id="292" name="Google Shape;292;p33"/>
          <p:cNvSpPr txBox="1">
            <a:spLocks noGrp="1"/>
          </p:cNvSpPr>
          <p:nvPr>
            <p:ph type="title"/>
          </p:nvPr>
        </p:nvSpPr>
        <p:spPr>
          <a:xfrm rot="-5400000">
            <a:off x="-992050" y="2240825"/>
            <a:ext cx="4063800" cy="65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Strengths</a:t>
            </a:r>
            <a:endParaRPr dirty="0"/>
          </a:p>
        </p:txBody>
      </p:sp>
      <p:sp>
        <p:nvSpPr>
          <p:cNvPr id="293" name="Google Shape;293;p33"/>
          <p:cNvSpPr txBox="1">
            <a:spLocks noGrp="1"/>
          </p:cNvSpPr>
          <p:nvPr>
            <p:ph type="subTitle" idx="1"/>
          </p:nvPr>
        </p:nvSpPr>
        <p:spPr>
          <a:xfrm>
            <a:off x="2001476" y="1277450"/>
            <a:ext cx="14955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0" dirty="0">
                <a:latin typeface="Orbitron Medium"/>
                <a:ea typeface="Orbitron Medium"/>
                <a:cs typeface="Orbitron Medium"/>
                <a:sym typeface="Orbitron Medium"/>
              </a:rPr>
              <a:t>GAD</a:t>
            </a:r>
            <a:endParaRPr b="0" dirty="0">
              <a:latin typeface="Orbitron Medium"/>
              <a:ea typeface="Orbitron Medium"/>
              <a:cs typeface="Orbitron Medium"/>
              <a:sym typeface="Orbitron Medium"/>
            </a:endParaRPr>
          </a:p>
        </p:txBody>
      </p:sp>
      <p:sp>
        <p:nvSpPr>
          <p:cNvPr id="294" name="Google Shape;294;p33"/>
          <p:cNvSpPr txBox="1">
            <a:spLocks noGrp="1"/>
          </p:cNvSpPr>
          <p:nvPr>
            <p:ph type="body" idx="2"/>
          </p:nvPr>
        </p:nvSpPr>
        <p:spPr>
          <a:xfrm>
            <a:off x="1978364" y="2250700"/>
            <a:ext cx="1616700" cy="826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GENERAL ANIXIETY DISORDER </a:t>
            </a:r>
            <a:endParaRPr dirty="0"/>
          </a:p>
        </p:txBody>
      </p:sp>
      <p:sp>
        <p:nvSpPr>
          <p:cNvPr id="295" name="Google Shape;295;p33"/>
          <p:cNvSpPr txBox="1">
            <a:spLocks noGrp="1"/>
          </p:cNvSpPr>
          <p:nvPr>
            <p:ph type="subTitle" idx="3"/>
          </p:nvPr>
        </p:nvSpPr>
        <p:spPr>
          <a:xfrm>
            <a:off x="4346301" y="1277000"/>
            <a:ext cx="14955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0" dirty="0">
                <a:latin typeface="Orbitron Medium"/>
                <a:ea typeface="Orbitron Medium"/>
                <a:cs typeface="Orbitron Medium"/>
                <a:sym typeface="Orbitron Medium"/>
              </a:rPr>
              <a:t>SWL</a:t>
            </a:r>
            <a:endParaRPr b="0" dirty="0">
              <a:latin typeface="Orbitron Medium"/>
              <a:ea typeface="Orbitron Medium"/>
              <a:cs typeface="Orbitron Medium"/>
              <a:sym typeface="Orbitron Medium"/>
            </a:endParaRPr>
          </a:p>
        </p:txBody>
      </p:sp>
      <p:sp>
        <p:nvSpPr>
          <p:cNvPr id="296" name="Google Shape;296;p33"/>
          <p:cNvSpPr txBox="1">
            <a:spLocks noGrp="1"/>
          </p:cNvSpPr>
          <p:nvPr>
            <p:ph type="body" idx="4"/>
          </p:nvPr>
        </p:nvSpPr>
        <p:spPr>
          <a:xfrm>
            <a:off x="4333126" y="2252500"/>
            <a:ext cx="1618500" cy="822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SATISFACTION WITH LIFE SCALE</a:t>
            </a:r>
            <a:endParaRPr dirty="0"/>
          </a:p>
        </p:txBody>
      </p:sp>
      <p:sp>
        <p:nvSpPr>
          <p:cNvPr id="297" name="Google Shape;297;p33"/>
          <p:cNvSpPr txBox="1">
            <a:spLocks noGrp="1"/>
          </p:cNvSpPr>
          <p:nvPr>
            <p:ph type="subTitle" idx="5"/>
          </p:nvPr>
        </p:nvSpPr>
        <p:spPr>
          <a:xfrm>
            <a:off x="6691126" y="1277450"/>
            <a:ext cx="14955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0" dirty="0">
                <a:latin typeface="Orbitron Medium"/>
                <a:ea typeface="Orbitron Medium"/>
                <a:cs typeface="Orbitron Medium"/>
                <a:sym typeface="Orbitron Medium"/>
              </a:rPr>
              <a:t>SPIN</a:t>
            </a:r>
            <a:endParaRPr b="0" dirty="0">
              <a:latin typeface="Orbitron Medium"/>
              <a:ea typeface="Orbitron Medium"/>
              <a:cs typeface="Orbitron Medium"/>
              <a:sym typeface="Orbitron Medium"/>
            </a:endParaRPr>
          </a:p>
        </p:txBody>
      </p:sp>
      <p:sp>
        <p:nvSpPr>
          <p:cNvPr id="298" name="Google Shape;298;p33"/>
          <p:cNvSpPr txBox="1">
            <a:spLocks noGrp="1"/>
          </p:cNvSpPr>
          <p:nvPr>
            <p:ph type="body" idx="6"/>
          </p:nvPr>
        </p:nvSpPr>
        <p:spPr>
          <a:xfrm>
            <a:off x="6689701" y="2252500"/>
            <a:ext cx="1618500" cy="822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SOCIAL PHOBIA INVENTORY</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93">
                                            <p:txEl>
                                              <p:pRg st="0" end="0"/>
                                            </p:txEl>
                                          </p:spTgt>
                                        </p:tgtEl>
                                        <p:attrNameLst>
                                          <p:attrName>style.visibility</p:attrName>
                                        </p:attrNameLst>
                                      </p:cBhvr>
                                      <p:to>
                                        <p:strVal val="visible"/>
                                      </p:to>
                                    </p:set>
                                    <p:anim calcmode="lin" valueType="num">
                                      <p:cBhvr additive="base">
                                        <p:cTn id="7" dur="500" fill="hold"/>
                                        <p:tgtEl>
                                          <p:spTgt spid="29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9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94">
                                            <p:txEl>
                                              <p:pRg st="0" end="0"/>
                                            </p:txEl>
                                          </p:spTgt>
                                        </p:tgtEl>
                                        <p:attrNameLst>
                                          <p:attrName>style.visibility</p:attrName>
                                        </p:attrNameLst>
                                      </p:cBhvr>
                                      <p:to>
                                        <p:strVal val="visible"/>
                                      </p:to>
                                    </p:set>
                                    <p:anim calcmode="lin" valueType="num">
                                      <p:cBhvr additive="base">
                                        <p:cTn id="13" dur="500" fill="hold"/>
                                        <p:tgtEl>
                                          <p:spTgt spid="294">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9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95">
                                            <p:txEl>
                                              <p:pRg st="0" end="0"/>
                                            </p:txEl>
                                          </p:spTgt>
                                        </p:tgtEl>
                                        <p:attrNameLst>
                                          <p:attrName>style.visibility</p:attrName>
                                        </p:attrNameLst>
                                      </p:cBhvr>
                                      <p:to>
                                        <p:strVal val="visible"/>
                                      </p:to>
                                    </p:set>
                                    <p:anim calcmode="lin" valueType="num">
                                      <p:cBhvr additive="base">
                                        <p:cTn id="19" dur="500" fill="hold"/>
                                        <p:tgtEl>
                                          <p:spTgt spid="29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9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96">
                                            <p:txEl>
                                              <p:pRg st="0" end="0"/>
                                            </p:txEl>
                                          </p:spTgt>
                                        </p:tgtEl>
                                        <p:attrNameLst>
                                          <p:attrName>style.visibility</p:attrName>
                                        </p:attrNameLst>
                                      </p:cBhvr>
                                      <p:to>
                                        <p:strVal val="visible"/>
                                      </p:to>
                                    </p:set>
                                    <p:anim calcmode="lin" valueType="num">
                                      <p:cBhvr additive="base">
                                        <p:cTn id="25" dur="500" fill="hold"/>
                                        <p:tgtEl>
                                          <p:spTgt spid="296">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9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97">
                                            <p:txEl>
                                              <p:pRg st="0" end="0"/>
                                            </p:txEl>
                                          </p:spTgt>
                                        </p:tgtEl>
                                        <p:attrNameLst>
                                          <p:attrName>style.visibility</p:attrName>
                                        </p:attrNameLst>
                                      </p:cBhvr>
                                      <p:to>
                                        <p:strVal val="visible"/>
                                      </p:to>
                                    </p:set>
                                    <p:anim calcmode="lin" valueType="num">
                                      <p:cBhvr additive="base">
                                        <p:cTn id="31" dur="500" fill="hold"/>
                                        <p:tgtEl>
                                          <p:spTgt spid="297">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9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98">
                                            <p:txEl>
                                              <p:pRg st="0" end="0"/>
                                            </p:txEl>
                                          </p:spTgt>
                                        </p:tgtEl>
                                        <p:attrNameLst>
                                          <p:attrName>style.visibility</p:attrName>
                                        </p:attrNameLst>
                                      </p:cBhvr>
                                      <p:to>
                                        <p:strVal val="visible"/>
                                      </p:to>
                                    </p:set>
                                    <p:anim calcmode="lin" valueType="num">
                                      <p:cBhvr additive="base">
                                        <p:cTn id="37" dur="500" fill="hold"/>
                                        <p:tgtEl>
                                          <p:spTgt spid="298">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9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0"/>
        <p:cNvGrpSpPr/>
        <p:nvPr/>
      </p:nvGrpSpPr>
      <p:grpSpPr>
        <a:xfrm>
          <a:off x="0" y="0"/>
          <a:ext cx="0" cy="0"/>
          <a:chOff x="0" y="0"/>
          <a:chExt cx="0" cy="0"/>
        </a:xfrm>
      </p:grpSpPr>
      <p:sp>
        <p:nvSpPr>
          <p:cNvPr id="341" name="Google Shape;341;p35"/>
          <p:cNvSpPr/>
          <p:nvPr/>
        </p:nvSpPr>
        <p:spPr>
          <a:xfrm>
            <a:off x="1184744" y="1632150"/>
            <a:ext cx="6416703" cy="1879200"/>
          </a:xfrm>
          <a:prstGeom prst="snip1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txBox="1">
            <a:spLocks noGrp="1"/>
          </p:cNvSpPr>
          <p:nvPr>
            <p:ph type="title"/>
          </p:nvPr>
        </p:nvSpPr>
        <p:spPr>
          <a:xfrm>
            <a:off x="3684138" y="2083200"/>
            <a:ext cx="5149200" cy="841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solidFill>
                  <a:schemeClr val="accent5">
                    <a:lumMod val="95000"/>
                    <a:lumOff val="5000"/>
                  </a:schemeClr>
                </a:solidFill>
              </a:rPr>
              <a:t>GAD</a:t>
            </a:r>
            <a:endParaRPr dirty="0">
              <a:solidFill>
                <a:schemeClr val="accent5">
                  <a:lumMod val="95000"/>
                  <a:lumOff val="5000"/>
                </a:schemeClr>
              </a:solidFill>
            </a:endParaRPr>
          </a:p>
        </p:txBody>
      </p:sp>
      <p:sp>
        <p:nvSpPr>
          <p:cNvPr id="344" name="Google Shape;344;p35"/>
          <p:cNvSpPr txBox="1">
            <a:spLocks noGrp="1"/>
          </p:cNvSpPr>
          <p:nvPr>
            <p:ph type="title" idx="2"/>
          </p:nvPr>
        </p:nvSpPr>
        <p:spPr>
          <a:xfrm>
            <a:off x="1755791" y="2229818"/>
            <a:ext cx="17301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sp>
        <p:nvSpPr>
          <p:cNvPr id="345" name="Google Shape;345;p35"/>
          <p:cNvSpPr/>
          <p:nvPr/>
        </p:nvSpPr>
        <p:spPr>
          <a:xfrm>
            <a:off x="44139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50252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3865825"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5660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11B9B493-E43D-019A-3180-C020391BC127}"/>
              </a:ext>
            </a:extLst>
          </p:cNvPr>
          <p:cNvSpPr/>
          <p:nvPr/>
        </p:nvSpPr>
        <p:spPr>
          <a:xfrm>
            <a:off x="3320322" y="914400"/>
            <a:ext cx="5576342" cy="3971176"/>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6C22F8D-C563-EAD0-B6E4-1EF9117D9732}"/>
              </a:ext>
            </a:extLst>
          </p:cNvPr>
          <p:cNvSpPr txBox="1"/>
          <p:nvPr/>
        </p:nvSpPr>
        <p:spPr>
          <a:xfrm>
            <a:off x="535898" y="282002"/>
            <a:ext cx="2690735" cy="5047536"/>
          </a:xfrm>
          <a:prstGeom prst="rect">
            <a:avLst/>
          </a:prstGeom>
          <a:noFill/>
        </p:spPr>
        <p:txBody>
          <a:bodyPr wrap="square" rtlCol="0">
            <a:spAutoFit/>
          </a:bodyPr>
          <a:lstStyle/>
          <a:p>
            <a:r>
              <a:rPr lang="en-US" dirty="0">
                <a:solidFill>
                  <a:schemeClr val="accent4">
                    <a:lumMod val="85000"/>
                  </a:schemeClr>
                </a:solidFill>
              </a:rPr>
              <a:t>When screening for anxiety disorders, a score of 8 or greater represents a reasonable cut-point for identifying probable cases of generalized anxiety disorder;</a:t>
            </a:r>
          </a:p>
          <a:p>
            <a:endParaRPr lang="en-US" dirty="0">
              <a:solidFill>
                <a:schemeClr val="accent4">
                  <a:lumMod val="85000"/>
                </a:schemeClr>
              </a:solidFill>
            </a:endParaRPr>
          </a:p>
          <a:p>
            <a:r>
              <a:rPr lang="en-US" dirty="0">
                <a:solidFill>
                  <a:schemeClr val="accent4">
                    <a:lumMod val="85000"/>
                  </a:schemeClr>
                </a:solidFill>
              </a:rPr>
              <a:t>further diagnostic assessment is warranted to determine the presence and type of anxiety disorder. Using a cut-off of 8 the GAD-7 has a sensitivity of 92% and specificity of 76% for diagnosis generalized anxiety disorder.</a:t>
            </a:r>
          </a:p>
          <a:p>
            <a:endParaRPr lang="en-US" dirty="0">
              <a:solidFill>
                <a:schemeClr val="accent4">
                  <a:lumMod val="85000"/>
                </a:schemeClr>
              </a:solidFill>
            </a:endParaRPr>
          </a:p>
          <a:p>
            <a:r>
              <a:rPr lang="en-US" sz="1200" dirty="0">
                <a:solidFill>
                  <a:schemeClr val="accent4">
                    <a:lumMod val="85000"/>
                  </a:schemeClr>
                </a:solidFill>
              </a:rPr>
              <a:t>The following cut-offs correlate with level of anxiety severity: </a:t>
            </a:r>
          </a:p>
          <a:p>
            <a:pPr>
              <a:buFont typeface="Arial" panose="020B0604020202020204" pitchFamily="34" charset="0"/>
              <a:buChar char="•"/>
            </a:pPr>
            <a:r>
              <a:rPr lang="en-US" sz="1200" dirty="0">
                <a:solidFill>
                  <a:schemeClr val="accent4">
                    <a:lumMod val="85000"/>
                  </a:schemeClr>
                </a:solidFill>
              </a:rPr>
              <a:t> Score 0-4: Minimal Anxiety</a:t>
            </a:r>
          </a:p>
          <a:p>
            <a:pPr>
              <a:buFont typeface="Arial" panose="020B0604020202020204" pitchFamily="34" charset="0"/>
              <a:buChar char="•"/>
            </a:pPr>
            <a:r>
              <a:rPr lang="en-US" sz="1200" dirty="0">
                <a:solidFill>
                  <a:schemeClr val="accent4">
                    <a:lumMod val="85000"/>
                  </a:schemeClr>
                </a:solidFill>
              </a:rPr>
              <a:t> Score 5-9: Mild Anxiety</a:t>
            </a:r>
          </a:p>
          <a:p>
            <a:pPr>
              <a:buFont typeface="Arial" panose="020B0604020202020204" pitchFamily="34" charset="0"/>
              <a:buChar char="•"/>
            </a:pPr>
            <a:r>
              <a:rPr lang="en-US" sz="1200" dirty="0">
                <a:solidFill>
                  <a:schemeClr val="accent4">
                    <a:lumMod val="85000"/>
                  </a:schemeClr>
                </a:solidFill>
              </a:rPr>
              <a:t> Score 10-14: Moderate Anxiety</a:t>
            </a:r>
          </a:p>
          <a:p>
            <a:pPr>
              <a:buFont typeface="Arial" panose="020B0604020202020204" pitchFamily="34" charset="0"/>
              <a:buChar char="•"/>
            </a:pPr>
            <a:r>
              <a:rPr lang="en-US" sz="1200" dirty="0">
                <a:solidFill>
                  <a:schemeClr val="accent4">
                    <a:lumMod val="85000"/>
                  </a:schemeClr>
                </a:solidFill>
              </a:rPr>
              <a:t> Score greater than 15: Severe Anxiety</a:t>
            </a:r>
          </a:p>
          <a:p>
            <a:endParaRPr lang="en-US" dirty="0"/>
          </a:p>
        </p:txBody>
      </p:sp>
      <p:sp>
        <p:nvSpPr>
          <p:cNvPr id="21" name="TextBox 20">
            <a:extLst>
              <a:ext uri="{FF2B5EF4-FFF2-40B4-BE49-F238E27FC236}">
                <a16:creationId xmlns:a16="http://schemas.microsoft.com/office/drawing/2014/main" id="{20BA8816-D12B-5B18-F3E5-73C451F9657F}"/>
              </a:ext>
            </a:extLst>
          </p:cNvPr>
          <p:cNvSpPr txBox="1"/>
          <p:nvPr/>
        </p:nvSpPr>
        <p:spPr>
          <a:xfrm>
            <a:off x="3117954" y="199556"/>
            <a:ext cx="5778709" cy="584775"/>
          </a:xfrm>
          <a:prstGeom prst="rect">
            <a:avLst/>
          </a:prstGeom>
          <a:noFill/>
        </p:spPr>
        <p:txBody>
          <a:bodyPr wrap="square" rtlCol="0">
            <a:spAutoFit/>
          </a:bodyPr>
          <a:lstStyle/>
          <a:p>
            <a:pPr algn="ctr"/>
            <a:r>
              <a:rPr lang="en-US" sz="3200" dirty="0">
                <a:solidFill>
                  <a:schemeClr val="bg1"/>
                </a:solidFill>
              </a:rPr>
              <a:t>GAD QUESTIONS</a:t>
            </a:r>
          </a:p>
        </p:txBody>
      </p:sp>
    </p:spTree>
    <p:extLst>
      <p:ext uri="{BB962C8B-B14F-4D97-AF65-F5344CB8AC3E}">
        <p14:creationId xmlns:p14="http://schemas.microsoft.com/office/powerpoint/2010/main" val="3472461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barn(inVertical)">
                                      <p:cBhvr>
                                        <p:cTn id="7" dur="500"/>
                                        <p:tgtEl>
                                          <p:spTgt spid="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0">
                                            <p:txEl>
                                              <p:pRg st="2" end="2"/>
                                            </p:txEl>
                                          </p:spTgt>
                                        </p:tgtEl>
                                        <p:attrNameLst>
                                          <p:attrName>style.visibility</p:attrName>
                                        </p:attrNameLst>
                                      </p:cBhvr>
                                      <p:to>
                                        <p:strVal val="visible"/>
                                      </p:to>
                                    </p:set>
                                    <p:animEffect transition="in" filter="barn(inVertical)">
                                      <p:cBhvr>
                                        <p:cTn id="12" dur="500"/>
                                        <p:tgtEl>
                                          <p:spTgt spid="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0">
                                            <p:txEl>
                                              <p:pRg st="4" end="4"/>
                                            </p:txEl>
                                          </p:spTgt>
                                        </p:tgtEl>
                                        <p:attrNameLst>
                                          <p:attrName>style.visibility</p:attrName>
                                        </p:attrNameLst>
                                      </p:cBhvr>
                                      <p:to>
                                        <p:strVal val="visible"/>
                                      </p:to>
                                    </p:set>
                                    <p:animEffect transition="in" filter="barn(inVertical)">
                                      <p:cBhvr>
                                        <p:cTn id="17" dur="500"/>
                                        <p:tgtEl>
                                          <p:spTgt spid="20">
                                            <p:txEl>
                                              <p:pRg st="4" end="4"/>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20">
                                            <p:txEl>
                                              <p:pRg st="5" end="5"/>
                                            </p:txEl>
                                          </p:spTgt>
                                        </p:tgtEl>
                                        <p:attrNameLst>
                                          <p:attrName>style.visibility</p:attrName>
                                        </p:attrNameLst>
                                      </p:cBhvr>
                                      <p:to>
                                        <p:strVal val="visible"/>
                                      </p:to>
                                    </p:set>
                                    <p:animEffect transition="in" filter="barn(inVertical)">
                                      <p:cBhvr>
                                        <p:cTn id="20" dur="500"/>
                                        <p:tgtEl>
                                          <p:spTgt spid="20">
                                            <p:txEl>
                                              <p:pRg st="5" end="5"/>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20">
                                            <p:txEl>
                                              <p:pRg st="6" end="6"/>
                                            </p:txEl>
                                          </p:spTgt>
                                        </p:tgtEl>
                                        <p:attrNameLst>
                                          <p:attrName>style.visibility</p:attrName>
                                        </p:attrNameLst>
                                      </p:cBhvr>
                                      <p:to>
                                        <p:strVal val="visible"/>
                                      </p:to>
                                    </p:set>
                                    <p:animEffect transition="in" filter="barn(inVertical)">
                                      <p:cBhvr>
                                        <p:cTn id="23" dur="500"/>
                                        <p:tgtEl>
                                          <p:spTgt spid="20">
                                            <p:txEl>
                                              <p:pRg st="6" end="6"/>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20">
                                            <p:txEl>
                                              <p:pRg st="7" end="7"/>
                                            </p:txEl>
                                          </p:spTgt>
                                        </p:tgtEl>
                                        <p:attrNameLst>
                                          <p:attrName>style.visibility</p:attrName>
                                        </p:attrNameLst>
                                      </p:cBhvr>
                                      <p:to>
                                        <p:strVal val="visible"/>
                                      </p:to>
                                    </p:set>
                                    <p:animEffect transition="in" filter="barn(inVertical)">
                                      <p:cBhvr>
                                        <p:cTn id="26" dur="500"/>
                                        <p:tgtEl>
                                          <p:spTgt spid="20">
                                            <p:txEl>
                                              <p:pRg st="7" end="7"/>
                                            </p:txEl>
                                          </p:spTgt>
                                        </p:tgtEl>
                                      </p:cBhvr>
                                    </p:animEffect>
                                  </p:childTnLst>
                                </p:cTn>
                              </p:par>
                              <p:par>
                                <p:cTn id="27" presetID="16" presetClass="entr" presetSubtype="21" fill="hold" nodeType="withEffect">
                                  <p:stCondLst>
                                    <p:cond delay="0"/>
                                  </p:stCondLst>
                                  <p:childTnLst>
                                    <p:set>
                                      <p:cBhvr>
                                        <p:cTn id="28" dur="1" fill="hold">
                                          <p:stCondLst>
                                            <p:cond delay="0"/>
                                          </p:stCondLst>
                                        </p:cTn>
                                        <p:tgtEl>
                                          <p:spTgt spid="20">
                                            <p:txEl>
                                              <p:pRg st="8" end="8"/>
                                            </p:txEl>
                                          </p:spTgt>
                                        </p:tgtEl>
                                        <p:attrNameLst>
                                          <p:attrName>style.visibility</p:attrName>
                                        </p:attrNameLst>
                                      </p:cBhvr>
                                      <p:to>
                                        <p:strVal val="visible"/>
                                      </p:to>
                                    </p:set>
                                    <p:animEffect transition="in" filter="barn(inVertical)">
                                      <p:cBhvr>
                                        <p:cTn id="29" dur="500"/>
                                        <p:tgtEl>
                                          <p:spTgt spid="2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0"/>
        <p:cNvGrpSpPr/>
        <p:nvPr/>
      </p:nvGrpSpPr>
      <p:grpSpPr>
        <a:xfrm>
          <a:off x="0" y="0"/>
          <a:ext cx="0" cy="0"/>
          <a:chOff x="0" y="0"/>
          <a:chExt cx="0" cy="0"/>
        </a:xfrm>
      </p:grpSpPr>
      <p:sp>
        <p:nvSpPr>
          <p:cNvPr id="341" name="Google Shape;341;p35"/>
          <p:cNvSpPr/>
          <p:nvPr/>
        </p:nvSpPr>
        <p:spPr>
          <a:xfrm>
            <a:off x="1071797" y="1681250"/>
            <a:ext cx="6760564" cy="1879200"/>
          </a:xfrm>
          <a:prstGeom prst="snip1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txBox="1">
            <a:spLocks noGrp="1"/>
          </p:cNvSpPr>
          <p:nvPr>
            <p:ph type="title"/>
          </p:nvPr>
        </p:nvSpPr>
        <p:spPr>
          <a:xfrm>
            <a:off x="3708428" y="2107750"/>
            <a:ext cx="5149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5">
                    <a:lumMod val="95000"/>
                    <a:lumOff val="5000"/>
                  </a:schemeClr>
                </a:solidFill>
              </a:rPr>
              <a:t>SWL</a:t>
            </a:r>
            <a:endParaRPr dirty="0">
              <a:solidFill>
                <a:schemeClr val="accent5">
                  <a:lumMod val="95000"/>
                  <a:lumOff val="5000"/>
                </a:schemeClr>
              </a:solidFill>
            </a:endParaRPr>
          </a:p>
        </p:txBody>
      </p:sp>
      <p:sp>
        <p:nvSpPr>
          <p:cNvPr id="344" name="Google Shape;344;p35"/>
          <p:cNvSpPr txBox="1">
            <a:spLocks noGrp="1"/>
          </p:cNvSpPr>
          <p:nvPr>
            <p:ph type="title" idx="2"/>
          </p:nvPr>
        </p:nvSpPr>
        <p:spPr>
          <a:xfrm>
            <a:off x="1746783" y="2199950"/>
            <a:ext cx="17301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02</a:t>
            </a:r>
            <a:endParaRPr dirty="0"/>
          </a:p>
        </p:txBody>
      </p:sp>
      <p:sp>
        <p:nvSpPr>
          <p:cNvPr id="345" name="Google Shape;345;p35"/>
          <p:cNvSpPr/>
          <p:nvPr/>
        </p:nvSpPr>
        <p:spPr>
          <a:xfrm>
            <a:off x="44139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50252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3865825"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8" name="Picture 7">
            <a:extLst>
              <a:ext uri="{FF2B5EF4-FFF2-40B4-BE49-F238E27FC236}">
                <a16:creationId xmlns:a16="http://schemas.microsoft.com/office/drawing/2014/main" id="{F3C545A5-7AC6-FDB7-27D3-F54A3012CA7D}"/>
              </a:ext>
            </a:extLst>
          </p:cNvPr>
          <p:cNvPicPr>
            <a:picLocks noChangeAspect="1"/>
          </p:cNvPicPr>
          <p:nvPr/>
        </p:nvPicPr>
        <p:blipFill>
          <a:blip r:embed="rId3"/>
          <a:stretch>
            <a:fillRect/>
          </a:stretch>
        </p:blipFill>
        <p:spPr>
          <a:xfrm>
            <a:off x="104931" y="86194"/>
            <a:ext cx="8934138" cy="4989850"/>
          </a:xfrm>
          <a:prstGeom prst="rect">
            <a:avLst/>
          </a:prstGeom>
          <a:ln/>
        </p:spPr>
        <p:style>
          <a:lnRef idx="0">
            <a:schemeClr val="dk1"/>
          </a:lnRef>
          <a:fillRef idx="3">
            <a:schemeClr val="dk1"/>
          </a:fillRef>
          <a:effectRef idx="3">
            <a:schemeClr val="dk1"/>
          </a:effectRef>
          <a:fontRef idx="minor">
            <a:schemeClr val="lt1"/>
          </a:fontRef>
        </p:style>
      </p:pic>
      <p:sp>
        <p:nvSpPr>
          <p:cNvPr id="3" name="Text Placeholder 2">
            <a:extLst>
              <a:ext uri="{FF2B5EF4-FFF2-40B4-BE49-F238E27FC236}">
                <a16:creationId xmlns:a16="http://schemas.microsoft.com/office/drawing/2014/main" id="{B2EB25DC-CE31-B34B-BD70-AE970011CD4C}"/>
              </a:ext>
            </a:extLst>
          </p:cNvPr>
          <p:cNvSpPr>
            <a:spLocks noGrp="1"/>
          </p:cNvSpPr>
          <p:nvPr>
            <p:ph type="body" idx="1"/>
          </p:nvPr>
        </p:nvSpPr>
        <p:spPr>
          <a:xfrm>
            <a:off x="3650104" y="144281"/>
            <a:ext cx="5291528" cy="4999219"/>
          </a:xfrm>
        </p:spPr>
        <p:txBody>
          <a:bodyPr/>
          <a:lstStyle/>
          <a:p>
            <a:r>
              <a:rPr lang="en-US" sz="2400" b="1" dirty="0">
                <a:solidFill>
                  <a:schemeClr val="tx1"/>
                </a:solidFill>
              </a:rPr>
              <a:t>Satisfaction with Life Scale (SWLS)</a:t>
            </a:r>
          </a:p>
          <a:p>
            <a:endParaRPr lang="en-US" dirty="0"/>
          </a:p>
          <a:p>
            <a:endParaRPr lang="en-US" dirty="0">
              <a:solidFill>
                <a:schemeClr val="bg1">
                  <a:lumMod val="65000"/>
                </a:schemeClr>
              </a:solidFill>
            </a:endParaRPr>
          </a:p>
          <a:p>
            <a:r>
              <a:rPr lang="en-US" dirty="0">
                <a:solidFill>
                  <a:schemeClr val="bg1">
                    <a:lumMod val="65000"/>
                  </a:schemeClr>
                </a:solidFill>
              </a:rPr>
              <a:t>The SWLS is a short 5-item instrument designed to measure global cognitive judgments of satisfaction with one’s life. The scale usually requires only about one minute of a respondent’s time, where respondents answer on a Likert scale. The questions are open to interpretation, making this scale suitable for adults with a range of background. It most appropriate for use in non-clinical populations.</a:t>
            </a:r>
          </a:p>
          <a:p>
            <a:endParaRPr lang="en-US" dirty="0"/>
          </a:p>
          <a:p>
            <a:r>
              <a:rPr lang="en-US" sz="1600" b="1" dirty="0">
                <a:solidFill>
                  <a:schemeClr val="accent1"/>
                </a:solidFill>
              </a:rPr>
              <a:t>Scoring and Interpretation:</a:t>
            </a:r>
          </a:p>
          <a:p>
            <a:pPr marL="596900" lvl="1" indent="0">
              <a:buNone/>
            </a:pPr>
            <a:r>
              <a:rPr lang="en-US" dirty="0">
                <a:solidFill>
                  <a:schemeClr val="bg1">
                    <a:lumMod val="65000"/>
                  </a:schemeClr>
                </a:solidFill>
              </a:rPr>
              <a:t>Scores consist of a raw score (between 5 and 35). Higher scores represent higher life satisfaction. Scorers can be assigned into six well-being categories and interpretative text in provided for each.</a:t>
            </a:r>
          </a:p>
          <a:p>
            <a:pPr marL="596900" lvl="1" indent="0">
              <a:buNone/>
            </a:pPr>
            <a:endParaRPr lang="en-US" dirty="0">
              <a:solidFill>
                <a:schemeClr val="bg1">
                  <a:lumMod val="65000"/>
                </a:schemeClr>
              </a:solidFill>
            </a:endParaRPr>
          </a:p>
          <a:p>
            <a:pPr>
              <a:buFont typeface="Arial" panose="020B0604020202020204" pitchFamily="34" charset="0"/>
              <a:buChar char="•"/>
            </a:pPr>
            <a:r>
              <a:rPr lang="en-US" dirty="0">
                <a:solidFill>
                  <a:schemeClr val="bg1">
                    <a:lumMod val="65000"/>
                  </a:schemeClr>
                </a:solidFill>
              </a:rPr>
              <a:t>30- 35 Extremely satisfied</a:t>
            </a:r>
          </a:p>
          <a:p>
            <a:pPr>
              <a:buFont typeface="Arial" panose="020B0604020202020204" pitchFamily="34" charset="0"/>
              <a:buChar char="•"/>
            </a:pPr>
            <a:r>
              <a:rPr lang="en-US" dirty="0">
                <a:solidFill>
                  <a:schemeClr val="bg1">
                    <a:lumMod val="65000"/>
                  </a:schemeClr>
                </a:solidFill>
              </a:rPr>
              <a:t>25 – 29 Satisfied</a:t>
            </a:r>
          </a:p>
          <a:p>
            <a:pPr>
              <a:buFont typeface="Arial" panose="020B0604020202020204" pitchFamily="34" charset="0"/>
              <a:buChar char="•"/>
            </a:pPr>
            <a:r>
              <a:rPr lang="en-US" dirty="0">
                <a:solidFill>
                  <a:schemeClr val="bg1">
                    <a:lumMod val="65000"/>
                  </a:schemeClr>
                </a:solidFill>
              </a:rPr>
              <a:t>20 – 24 Slightly satisfied</a:t>
            </a:r>
          </a:p>
          <a:p>
            <a:pPr>
              <a:buFont typeface="Arial" panose="020B0604020202020204" pitchFamily="34" charset="0"/>
              <a:buChar char="•"/>
            </a:pPr>
            <a:r>
              <a:rPr lang="en-US" dirty="0">
                <a:solidFill>
                  <a:schemeClr val="bg1">
                    <a:lumMod val="65000"/>
                  </a:schemeClr>
                </a:solidFill>
              </a:rPr>
              <a:t>15 – 19 Slightly dissatisfied</a:t>
            </a:r>
          </a:p>
          <a:p>
            <a:pPr>
              <a:buFont typeface="Arial" panose="020B0604020202020204" pitchFamily="34" charset="0"/>
              <a:buChar char="•"/>
            </a:pPr>
            <a:r>
              <a:rPr lang="en-US" dirty="0">
                <a:solidFill>
                  <a:schemeClr val="bg1">
                    <a:lumMod val="65000"/>
                  </a:schemeClr>
                </a:solidFill>
              </a:rPr>
              <a:t>10 – 14 Dissatisfied</a:t>
            </a:r>
          </a:p>
          <a:p>
            <a:pPr>
              <a:buFont typeface="Arial" panose="020B0604020202020204" pitchFamily="34" charset="0"/>
              <a:buChar char="•"/>
            </a:pPr>
            <a:r>
              <a:rPr lang="en-US" dirty="0">
                <a:solidFill>
                  <a:schemeClr val="bg1">
                    <a:lumMod val="65000"/>
                  </a:schemeClr>
                </a:solidFill>
              </a:rPr>
              <a:t>5 – 9 Extremely dissatisfied</a:t>
            </a:r>
          </a:p>
          <a:p>
            <a:endParaRPr lang="en-US" dirty="0"/>
          </a:p>
          <a:p>
            <a:endParaRPr lang="en-US" dirty="0"/>
          </a:p>
          <a:p>
            <a:pPr marL="139700" indent="0">
              <a:buNone/>
            </a:pPr>
            <a:endParaRPr lang="en-US" dirty="0"/>
          </a:p>
        </p:txBody>
      </p:sp>
    </p:spTree>
    <p:extLst>
      <p:ext uri="{BB962C8B-B14F-4D97-AF65-F5344CB8AC3E}">
        <p14:creationId xmlns:p14="http://schemas.microsoft.com/office/powerpoint/2010/main" val="4066475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barn(inVertical)">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barn(inVertical)">
                                      <p:cBhvr>
                                        <p:cTn id="12" dur="500"/>
                                        <p:tgtEl>
                                          <p:spTgt spid="3">
                                            <p:txEl>
                                              <p:pRg st="5" end="5"/>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barn(inVertical)">
                                      <p:cBhvr>
                                        <p:cTn id="15" dur="500"/>
                                        <p:tgtEl>
                                          <p:spTgt spid="3">
                                            <p:txEl>
                                              <p:pRg st="6" end="6"/>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3">
                                            <p:txEl>
                                              <p:pRg st="8" end="8"/>
                                            </p:txEl>
                                          </p:spTgt>
                                        </p:tgtEl>
                                        <p:attrNameLst>
                                          <p:attrName>style.visibility</p:attrName>
                                        </p:attrNameLst>
                                      </p:cBhvr>
                                      <p:to>
                                        <p:strVal val="visible"/>
                                      </p:to>
                                    </p:set>
                                    <p:animEffect transition="in" filter="barn(inVertical)">
                                      <p:cBhvr>
                                        <p:cTn id="20" dur="500"/>
                                        <p:tgtEl>
                                          <p:spTgt spid="3">
                                            <p:txEl>
                                              <p:pRg st="8" end="8"/>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animEffect transition="in" filter="barn(inVertical)">
                                      <p:cBhvr>
                                        <p:cTn id="23" dur="500"/>
                                        <p:tgtEl>
                                          <p:spTgt spid="3">
                                            <p:txEl>
                                              <p:pRg st="9" end="9"/>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3">
                                            <p:txEl>
                                              <p:pRg st="10" end="10"/>
                                            </p:txEl>
                                          </p:spTgt>
                                        </p:tgtEl>
                                        <p:attrNameLst>
                                          <p:attrName>style.visibility</p:attrName>
                                        </p:attrNameLst>
                                      </p:cBhvr>
                                      <p:to>
                                        <p:strVal val="visible"/>
                                      </p:to>
                                    </p:set>
                                    <p:animEffect transition="in" filter="barn(inVertical)">
                                      <p:cBhvr>
                                        <p:cTn id="26" dur="500"/>
                                        <p:tgtEl>
                                          <p:spTgt spid="3">
                                            <p:txEl>
                                              <p:pRg st="10" end="10"/>
                                            </p:txEl>
                                          </p:spTgt>
                                        </p:tgtEl>
                                      </p:cBhvr>
                                    </p:animEffect>
                                  </p:childTnLst>
                                </p:cTn>
                              </p:par>
                              <p:par>
                                <p:cTn id="27" presetID="16" presetClass="entr" presetSubtype="21"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animEffect transition="in" filter="barn(inVertical)">
                                      <p:cBhvr>
                                        <p:cTn id="29" dur="500"/>
                                        <p:tgtEl>
                                          <p:spTgt spid="3">
                                            <p:txEl>
                                              <p:pRg st="11" end="11"/>
                                            </p:txEl>
                                          </p:spTgt>
                                        </p:tgtEl>
                                      </p:cBhvr>
                                    </p:animEffect>
                                  </p:childTnLst>
                                </p:cTn>
                              </p:par>
                              <p:par>
                                <p:cTn id="30" presetID="16" presetClass="entr" presetSubtype="21" fill="hold" nodeType="withEffect">
                                  <p:stCondLst>
                                    <p:cond delay="0"/>
                                  </p:stCondLst>
                                  <p:childTnLst>
                                    <p:set>
                                      <p:cBhvr>
                                        <p:cTn id="31" dur="1" fill="hold">
                                          <p:stCondLst>
                                            <p:cond delay="0"/>
                                          </p:stCondLst>
                                        </p:cTn>
                                        <p:tgtEl>
                                          <p:spTgt spid="3">
                                            <p:txEl>
                                              <p:pRg st="12" end="12"/>
                                            </p:txEl>
                                          </p:spTgt>
                                        </p:tgtEl>
                                        <p:attrNameLst>
                                          <p:attrName>style.visibility</p:attrName>
                                        </p:attrNameLst>
                                      </p:cBhvr>
                                      <p:to>
                                        <p:strVal val="visible"/>
                                      </p:to>
                                    </p:set>
                                    <p:animEffect transition="in" filter="barn(inVertical)">
                                      <p:cBhvr>
                                        <p:cTn id="32" dur="500"/>
                                        <p:tgtEl>
                                          <p:spTgt spid="3">
                                            <p:txEl>
                                              <p:pRg st="12" end="12"/>
                                            </p:txEl>
                                          </p:spTgt>
                                        </p:tgtEl>
                                      </p:cBhvr>
                                    </p:animEffect>
                                  </p:childTnLst>
                                </p:cTn>
                              </p:par>
                              <p:par>
                                <p:cTn id="33" presetID="16" presetClass="entr" presetSubtype="21" fill="hold" nodeType="withEffect">
                                  <p:stCondLst>
                                    <p:cond delay="0"/>
                                  </p:stCondLst>
                                  <p:childTnLst>
                                    <p:set>
                                      <p:cBhvr>
                                        <p:cTn id="34" dur="1" fill="hold">
                                          <p:stCondLst>
                                            <p:cond delay="0"/>
                                          </p:stCondLst>
                                        </p:cTn>
                                        <p:tgtEl>
                                          <p:spTgt spid="3">
                                            <p:txEl>
                                              <p:pRg st="13" end="13"/>
                                            </p:txEl>
                                          </p:spTgt>
                                        </p:tgtEl>
                                        <p:attrNameLst>
                                          <p:attrName>style.visibility</p:attrName>
                                        </p:attrNameLst>
                                      </p:cBhvr>
                                      <p:to>
                                        <p:strVal val="visible"/>
                                      </p:to>
                                    </p:set>
                                    <p:animEffect transition="in" filter="barn(inVertical)">
                                      <p:cBhvr>
                                        <p:cTn id="35"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0"/>
        <p:cNvGrpSpPr/>
        <p:nvPr/>
      </p:nvGrpSpPr>
      <p:grpSpPr>
        <a:xfrm>
          <a:off x="0" y="0"/>
          <a:ext cx="0" cy="0"/>
          <a:chOff x="0" y="0"/>
          <a:chExt cx="0" cy="0"/>
        </a:xfrm>
      </p:grpSpPr>
      <p:sp>
        <p:nvSpPr>
          <p:cNvPr id="341" name="Google Shape;341;p35"/>
          <p:cNvSpPr/>
          <p:nvPr/>
        </p:nvSpPr>
        <p:spPr>
          <a:xfrm>
            <a:off x="1071797" y="1681250"/>
            <a:ext cx="6760564" cy="1879200"/>
          </a:xfrm>
          <a:prstGeom prst="snip1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txBox="1">
            <a:spLocks noGrp="1"/>
          </p:cNvSpPr>
          <p:nvPr>
            <p:ph type="title"/>
          </p:nvPr>
        </p:nvSpPr>
        <p:spPr>
          <a:xfrm>
            <a:off x="3708428" y="2107750"/>
            <a:ext cx="5149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5">
                    <a:lumMod val="95000"/>
                    <a:lumOff val="5000"/>
                  </a:schemeClr>
                </a:solidFill>
              </a:rPr>
              <a:t>SPIN</a:t>
            </a:r>
            <a:endParaRPr dirty="0">
              <a:solidFill>
                <a:schemeClr val="accent5">
                  <a:lumMod val="95000"/>
                  <a:lumOff val="5000"/>
                </a:schemeClr>
              </a:solidFill>
            </a:endParaRPr>
          </a:p>
        </p:txBody>
      </p:sp>
      <p:sp>
        <p:nvSpPr>
          <p:cNvPr id="344" name="Google Shape;344;p35"/>
          <p:cNvSpPr txBox="1">
            <a:spLocks noGrp="1"/>
          </p:cNvSpPr>
          <p:nvPr>
            <p:ph type="title" idx="2"/>
          </p:nvPr>
        </p:nvSpPr>
        <p:spPr>
          <a:xfrm>
            <a:off x="1746783" y="2199950"/>
            <a:ext cx="17301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03</a:t>
            </a:r>
            <a:endParaRPr dirty="0"/>
          </a:p>
        </p:txBody>
      </p:sp>
      <p:sp>
        <p:nvSpPr>
          <p:cNvPr id="345" name="Google Shape;345;p35"/>
          <p:cNvSpPr/>
          <p:nvPr/>
        </p:nvSpPr>
        <p:spPr>
          <a:xfrm>
            <a:off x="44139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5025200"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3865825" y="3376050"/>
            <a:ext cx="316200" cy="31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7068277"/>
      </p:ext>
    </p:extLst>
  </p:cSld>
  <p:clrMapOvr>
    <a:masterClrMapping/>
  </p:clrMapOvr>
</p:sld>
</file>

<file path=ppt/theme/theme1.xml><?xml version="1.0" encoding="utf-8"?>
<a:theme xmlns:a="http://schemas.openxmlformats.org/drawingml/2006/main" name="eSports Campaign by Slidesgo">
  <a:themeElements>
    <a:clrScheme name="Simple Light">
      <a:dk1>
        <a:srgbClr val="000000"/>
      </a:dk1>
      <a:lt1>
        <a:srgbClr val="FFFFFF"/>
      </a:lt1>
      <a:dk2>
        <a:srgbClr val="474747"/>
      </a:dk2>
      <a:lt2>
        <a:srgbClr val="EEEEEE"/>
      </a:lt2>
      <a:accent1>
        <a:srgbClr val="FF111E"/>
      </a:accent1>
      <a:accent2>
        <a:srgbClr val="EEEEEE"/>
      </a:accent2>
      <a:accent3>
        <a:srgbClr val="474747"/>
      </a:accent3>
      <a:accent4>
        <a:srgbClr val="FFFFFF"/>
      </a:accent4>
      <a:accent5>
        <a:srgbClr val="000000"/>
      </a:accent5>
      <a:accent6>
        <a:srgbClr val="FF111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4406</TotalTime>
  <Words>1006</Words>
  <Application>Microsoft Office PowerPoint</Application>
  <PresentationFormat>On-screen Show (16:9)</PresentationFormat>
  <Paragraphs>161</Paragraphs>
  <Slides>23</Slides>
  <Notes>23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Orbitron</vt:lpstr>
      <vt:lpstr>Blackadder ITC</vt:lpstr>
      <vt:lpstr>Comfortaa</vt:lpstr>
      <vt:lpstr>Arial Unicode MS</vt:lpstr>
      <vt:lpstr>Orbitron Medium</vt:lpstr>
      <vt:lpstr>Wingdings</vt:lpstr>
      <vt:lpstr>Open Sans</vt:lpstr>
      <vt:lpstr>Roboto Condensed</vt:lpstr>
      <vt:lpstr>Algerian</vt:lpstr>
      <vt:lpstr>Arial</vt:lpstr>
      <vt:lpstr>eSports Campaign by Slidesgo</vt:lpstr>
      <vt:lpstr>Online Gaming Anxiety  </vt:lpstr>
      <vt:lpstr>About the data</vt:lpstr>
      <vt:lpstr>ABOUT DATA </vt:lpstr>
      <vt:lpstr>Our Strengths</vt:lpstr>
      <vt:lpstr>GAD</vt:lpstr>
      <vt:lpstr>PowerPoint Presentation</vt:lpstr>
      <vt:lpstr>SWL</vt:lpstr>
      <vt:lpstr>PowerPoint Presentation</vt:lpstr>
      <vt:lpstr>SPIN</vt:lpstr>
      <vt:lpstr>PowerPoint Presentation</vt:lpstr>
      <vt:lpstr>Explanation of Data </vt:lpstr>
      <vt:lpstr>Some column</vt:lpstr>
      <vt:lpstr>challanges</vt:lpstr>
      <vt:lpstr>UNIQUE VALUES</vt:lpstr>
      <vt:lpstr>NULL VALUES</vt:lpstr>
      <vt:lpstr>problems</vt:lpstr>
      <vt:lpstr>03</vt:lpstr>
      <vt:lpstr>ANALYSIS AND QUSTIONS </vt:lpstr>
      <vt:lpstr>PowerPoint Presentation</vt:lpstr>
      <vt:lpstr>PowerPoint Presentation</vt:lpstr>
      <vt:lpstr>PowerPoint Presentation</vt:lpstr>
      <vt:lpstr>Summary report: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eSports Campaign</dc:title>
  <dc:creator>is laptop</dc:creator>
  <cp:lastModifiedBy>Esraa zaher</cp:lastModifiedBy>
  <cp:revision>14</cp:revision>
  <dcterms:modified xsi:type="dcterms:W3CDTF">2023-10-29T21:20:42Z</dcterms:modified>
</cp:coreProperties>
</file>